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7" r:id="rId1"/>
  </p:sldMasterIdLst>
  <p:notesMasterIdLst>
    <p:notesMasterId r:id="rId25"/>
  </p:notesMasterIdLst>
  <p:sldIdLst>
    <p:sldId id="3153" r:id="rId2"/>
    <p:sldId id="3152" r:id="rId3"/>
    <p:sldId id="3154" r:id="rId4"/>
    <p:sldId id="3155" r:id="rId5"/>
    <p:sldId id="3175" r:id="rId6"/>
    <p:sldId id="3157" r:id="rId7"/>
    <p:sldId id="3177" r:id="rId8"/>
    <p:sldId id="3178" r:id="rId9"/>
    <p:sldId id="3179" r:id="rId10"/>
    <p:sldId id="3176" r:id="rId11"/>
    <p:sldId id="3180" r:id="rId12"/>
    <p:sldId id="3181" r:id="rId13"/>
    <p:sldId id="3182" r:id="rId14"/>
    <p:sldId id="3183" r:id="rId15"/>
    <p:sldId id="3184" r:id="rId16"/>
    <p:sldId id="3185" r:id="rId17"/>
    <p:sldId id="3186" r:id="rId18"/>
    <p:sldId id="3187" r:id="rId19"/>
    <p:sldId id="3188" r:id="rId20"/>
    <p:sldId id="3189" r:id="rId21"/>
    <p:sldId id="3190" r:id="rId22"/>
    <p:sldId id="3191" r:id="rId23"/>
    <p:sldId id="3192" r:id="rId2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2" pos="14830" userDrawn="1">
          <p15:clr>
            <a:srgbClr val="A4A3A4"/>
          </p15:clr>
        </p15:guide>
        <p15:guide id="3" pos="526" userDrawn="1">
          <p15:clr>
            <a:srgbClr val="A4A3A4"/>
          </p15:clr>
        </p15:guide>
        <p15:guide id="5" orient="horz" pos="528" userDrawn="1">
          <p15:clr>
            <a:srgbClr val="A4A3A4"/>
          </p15:clr>
        </p15:guide>
        <p15:guide id="41" pos="7678" userDrawn="1">
          <p15:clr>
            <a:srgbClr val="A4A3A4"/>
          </p15:clr>
        </p15:guide>
        <p15:guide id="46" orient="horz" pos="43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EFF1FA"/>
    <a:srgbClr val="B8B8B8"/>
    <a:srgbClr val="54AEC9"/>
    <a:srgbClr val="06919A"/>
    <a:srgbClr val="242C35"/>
    <a:srgbClr val="566A86"/>
    <a:srgbClr val="525252"/>
    <a:srgbClr val="0E80C9"/>
    <a:srgbClr val="414E5E"/>
    <a:srgbClr val="38455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5" autoAdjust="0"/>
    <p:restoredTop sz="95992" autoAdjust="0"/>
  </p:normalViewPr>
  <p:slideViewPr>
    <p:cSldViewPr snapToGrid="0" snapToObjects="1">
      <p:cViewPr varScale="1">
        <p:scale>
          <a:sx n="73" d="100"/>
          <a:sy n="73" d="100"/>
        </p:scale>
        <p:origin x="280" y="1424"/>
      </p:cViewPr>
      <p:guideLst>
        <p:guide orient="horz" pos="8112"/>
        <p:guide pos="14830"/>
        <p:guide pos="526"/>
        <p:guide orient="horz" pos="528"/>
        <p:guide pos="7678"/>
        <p:guide orient="horz" pos="4344"/>
      </p:guideLst>
    </p:cSldViewPr>
  </p:slideViewPr>
  <p:notesTextViewPr>
    <p:cViewPr>
      <p:scale>
        <a:sx n="100" d="100"/>
        <a:sy n="100" d="100"/>
      </p:scale>
      <p:origin x="0" y="0"/>
    </p:cViewPr>
  </p:notesTextViewPr>
  <p:sorterViewPr>
    <p:cViewPr>
      <p:scale>
        <a:sx n="24" d="100"/>
        <a:sy n="24"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Lato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Lato Regular" charset="0"/>
              </a:defRPr>
            </a:lvl1pPr>
          </a:lstStyle>
          <a:p>
            <a:fld id="{EFC10EE1-B198-C942-8235-326C972CBB30}" type="datetimeFigureOut">
              <a:rPr lang="en-US" smtClean="0"/>
              <a:pPr/>
              <a:t>2/8/19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Lato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Lato Regular" charset="0"/>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Lato Regular" charset="0"/>
        <a:ea typeface="+mn-ea"/>
        <a:cs typeface="+mn-cs"/>
      </a:defRPr>
    </a:lvl1pPr>
    <a:lvl2pPr marL="914217" algn="l" defTabSz="914217" rtl="0" eaLnBrk="1" latinLnBrk="0" hangingPunct="1">
      <a:defRPr sz="2400" b="0" i="0" kern="1200">
        <a:solidFill>
          <a:schemeClr val="tx1"/>
        </a:solidFill>
        <a:latin typeface="Lato Regular" charset="0"/>
        <a:ea typeface="+mn-ea"/>
        <a:cs typeface="+mn-cs"/>
      </a:defRPr>
    </a:lvl2pPr>
    <a:lvl3pPr marL="1828434" algn="l" defTabSz="914217" rtl="0" eaLnBrk="1" latinLnBrk="0" hangingPunct="1">
      <a:defRPr sz="2400" b="0" i="0" kern="1200">
        <a:solidFill>
          <a:schemeClr val="tx1"/>
        </a:solidFill>
        <a:latin typeface="Lato Regular" charset="0"/>
        <a:ea typeface="+mn-ea"/>
        <a:cs typeface="+mn-cs"/>
      </a:defRPr>
    </a:lvl3pPr>
    <a:lvl4pPr marL="2742651" algn="l" defTabSz="914217" rtl="0" eaLnBrk="1" latinLnBrk="0" hangingPunct="1">
      <a:defRPr sz="2400" b="0" i="0" kern="1200">
        <a:solidFill>
          <a:schemeClr val="tx1"/>
        </a:solidFill>
        <a:latin typeface="Lato Regular" charset="0"/>
        <a:ea typeface="+mn-ea"/>
        <a:cs typeface="+mn-cs"/>
      </a:defRPr>
    </a:lvl4pPr>
    <a:lvl5pPr marL="3656868" algn="l" defTabSz="914217" rtl="0" eaLnBrk="1" latinLnBrk="0" hangingPunct="1">
      <a:defRPr sz="2400" b="0" i="0" kern="1200">
        <a:solidFill>
          <a:schemeClr val="tx1"/>
        </a:solidFill>
        <a:latin typeface="Lato Regular" charset="0"/>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43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4" name="Picture Placeholder 4"/>
          <p:cNvSpPr>
            <a:spLocks noGrp="1"/>
          </p:cNvSpPr>
          <p:nvPr>
            <p:ph type="pic" sz="quarter" idx="12"/>
          </p:nvPr>
        </p:nvSpPr>
        <p:spPr>
          <a:xfrm>
            <a:off x="16401252" y="4664876"/>
            <a:ext cx="4386248" cy="4386248"/>
          </a:xfrm>
          <a:prstGeom prst="ellipse">
            <a:avLst/>
          </a:prstGeom>
          <a:solidFill>
            <a:schemeClr val="bg1">
              <a:lumMod val="95000"/>
            </a:schemeClr>
          </a:solidFill>
        </p:spPr>
        <p:txBody>
          <a:bodyPr>
            <a:normAutofit/>
          </a:bodyPr>
          <a:lstStyle>
            <a:lvl1pPr>
              <a:defRPr sz="2000"/>
            </a:lvl1pPr>
          </a:lstStyle>
          <a:p>
            <a:endParaRPr lang="en-US" dirty="0"/>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0429102" y="0"/>
            <a:ext cx="13948547"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0" y="0"/>
            <a:ext cx="24377650"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5931149" y="2542247"/>
            <a:ext cx="4842969" cy="8584227"/>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5162915" y="2473299"/>
            <a:ext cx="6601827" cy="8764707"/>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5198317" y="2226679"/>
            <a:ext cx="14334529" cy="9016282"/>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fld id="{A0C21A69-CE6F-2440-BAE4-5A4B3040CF2A}" type="datetimeFigureOut">
              <a:rPr lang="en-US" smtClean="0"/>
              <a:t>2/8/19</a:t>
            </a:fld>
            <a:endParaRPr lang="en-US"/>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fld id="{EBE3AD81-3AD4-9C46-856E-C08CF1183C60}" type="slidenum">
              <a:rPr lang="en-US" smtClean="0"/>
              <a:t>‹#›</a:t>
            </a:fld>
            <a:endParaRPr lang="en-US"/>
          </a:p>
        </p:txBody>
      </p:sp>
    </p:spTree>
    <p:extLst>
      <p:ext uri="{BB962C8B-B14F-4D97-AF65-F5344CB8AC3E}">
        <p14:creationId xmlns:p14="http://schemas.microsoft.com/office/powerpoint/2010/main" val="1928189300"/>
      </p:ext>
    </p:extLst>
  </p:cSld>
  <p:clrMap bg1="lt1" tx1="dk1" bg2="lt2" tx2="dk2" accent1="accent1" accent2="accent2" accent3="accent3" accent4="accent4" accent5="accent5" accent6="accent6" hlink="hlink" folHlink="folHlink"/>
  <p:sldLayoutIdLst>
    <p:sldLayoutId id="2147484074" r:id="rId1"/>
    <p:sldLayoutId id="2147484076" r:id="rId2"/>
    <p:sldLayoutId id="2147484077" r:id="rId3"/>
    <p:sldLayoutId id="2147484078" r:id="rId4"/>
    <p:sldLayoutId id="2147484079" r:id="rId5"/>
    <p:sldLayoutId id="2147484080" r:id="rId6"/>
    <p:sldLayoutId id="2147484081" r:id="rId7"/>
  </p:sldLayoutIdLst>
  <p:hf hdr="0" ftr="0" dt="0"/>
  <p:txStyles>
    <p:titleStyle>
      <a:lvl1pPr algn="l" defTabSz="1828343" rtl="0" eaLnBrk="1" latinLnBrk="0" hangingPunct="1">
        <a:lnSpc>
          <a:spcPct val="90000"/>
        </a:lnSpc>
        <a:spcBef>
          <a:spcPct val="0"/>
        </a:spcBef>
        <a:buNone/>
        <a:defRPr sz="6000" b="0" i="0" kern="1200">
          <a:solidFill>
            <a:schemeClr val="tx1"/>
          </a:solidFill>
          <a:latin typeface="Lato Regular" charset="0"/>
          <a:ea typeface="Lato Regular" charset="0"/>
          <a:cs typeface="Lato Regular" charset="0"/>
        </a:defRPr>
      </a:lvl1pPr>
    </p:titleStyle>
    <p:bodyStyle>
      <a:lvl1pPr marL="0" indent="0" algn="l" defTabSz="1828343" rtl="0" eaLnBrk="1" latinLnBrk="0" hangingPunct="1">
        <a:lnSpc>
          <a:spcPct val="90000"/>
        </a:lnSpc>
        <a:spcBef>
          <a:spcPts val="2000"/>
        </a:spcBef>
        <a:buFont typeface="Arial" panose="020B0604020202020204" pitchFamily="34" charset="0"/>
        <a:buNone/>
        <a:defRPr sz="4000" b="0" i="0" kern="1200">
          <a:solidFill>
            <a:schemeClr val="tx1"/>
          </a:solidFill>
          <a:latin typeface="Lato Regular" charset="0"/>
          <a:ea typeface="Lato Regular" charset="0"/>
          <a:cs typeface="Lato Regular" charset="0"/>
        </a:defRPr>
      </a:lvl1pPr>
      <a:lvl2pPr marL="914171" indent="0" algn="l" defTabSz="1828343" rtl="0" eaLnBrk="1" latinLnBrk="0" hangingPunct="1">
        <a:lnSpc>
          <a:spcPct val="90000"/>
        </a:lnSpc>
        <a:spcBef>
          <a:spcPts val="1000"/>
        </a:spcBef>
        <a:buFont typeface="Arial" panose="020B0604020202020204" pitchFamily="34" charset="0"/>
        <a:buNone/>
        <a:defRPr sz="3200" b="0" i="0" kern="1200">
          <a:solidFill>
            <a:schemeClr val="tx1"/>
          </a:solidFill>
          <a:latin typeface="Lato Regular" charset="0"/>
          <a:ea typeface="Lato Regular" charset="0"/>
          <a:cs typeface="Lato Regular" charset="0"/>
        </a:defRPr>
      </a:lvl2pPr>
      <a:lvl3pPr marL="1828343" indent="0" algn="l" defTabSz="1828343" rtl="0" eaLnBrk="1" latinLnBrk="0" hangingPunct="1">
        <a:lnSpc>
          <a:spcPct val="90000"/>
        </a:lnSpc>
        <a:spcBef>
          <a:spcPts val="1000"/>
        </a:spcBef>
        <a:buFont typeface="Arial" panose="020B0604020202020204" pitchFamily="34" charset="0"/>
        <a:buNone/>
        <a:defRPr sz="2400" b="0" i="0" kern="1200">
          <a:solidFill>
            <a:schemeClr val="tx1"/>
          </a:solidFill>
          <a:latin typeface="Lato Regular" charset="0"/>
          <a:ea typeface="Lato Regular" charset="0"/>
          <a:cs typeface="Lato Regular" charset="0"/>
        </a:defRPr>
      </a:lvl3pPr>
      <a:lvl4pPr marL="2742514"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4pPr>
      <a:lvl5pPr marL="3656685"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 Id="rId3" Type="http://schemas.openxmlformats.org/officeDocument/2006/relationships/image" Target="../media/image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 Id="rId3" Type="http://schemas.openxmlformats.org/officeDocument/2006/relationships/image" Target="../media/image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image" Target="../media/image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28091181-8F5F-6E4E-BA0F-65E348C7CC37}"/>
              </a:ext>
            </a:extLst>
          </p:cNvPr>
          <p:cNvSpPr/>
          <p:nvPr/>
        </p:nvSpPr>
        <p:spPr>
          <a:xfrm>
            <a:off x="-42962" y="0"/>
            <a:ext cx="24420612"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6380215" y="6858000"/>
            <a:ext cx="11198659" cy="3170099"/>
          </a:xfrm>
          <a:prstGeom prst="rect">
            <a:avLst/>
          </a:prstGeom>
          <a:noFill/>
          <a:ln>
            <a:noFill/>
          </a:ln>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THIS IS YOUR PRESENTATION</a:t>
            </a:r>
          </a:p>
        </p:txBody>
      </p:sp>
      <p:grpSp>
        <p:nvGrpSpPr>
          <p:cNvPr id="8" name="Group 7">
            <a:extLst>
              <a:ext uri="{FF2B5EF4-FFF2-40B4-BE49-F238E27FC236}">
                <a16:creationId xmlns:a16="http://schemas.microsoft.com/office/drawing/2014/main" xmlns="" id="{12098113-3A52-E040-9911-11AA955560D0}"/>
              </a:ext>
            </a:extLst>
          </p:cNvPr>
          <p:cNvGrpSpPr/>
          <p:nvPr/>
        </p:nvGrpSpPr>
        <p:grpSpPr>
          <a:xfrm>
            <a:off x="4612363" y="7199314"/>
            <a:ext cx="612780" cy="6516686"/>
            <a:chOff x="4612363" y="7199314"/>
            <a:chExt cx="612780" cy="6516686"/>
          </a:xfrm>
        </p:grpSpPr>
        <p:sp>
          <p:nvSpPr>
            <p:cNvPr id="3" name="Oval 2">
              <a:extLst>
                <a:ext uri="{FF2B5EF4-FFF2-40B4-BE49-F238E27FC236}">
                  <a16:creationId xmlns:a16="http://schemas.microsoft.com/office/drawing/2014/main" xmlns="" id="{892C1DF7-A3A6-4341-9CD1-6227BC3B3639}"/>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xmlns="" id="{996CD377-12E3-AE4D-B2FF-D39704EF267C}"/>
                </a:ext>
              </a:extLst>
            </p:cNvPr>
            <p:cNvCxnSpPr>
              <a:cxnSpLocks/>
            </p:cNvCxnSpPr>
            <p:nvPr/>
          </p:nvCxnSpPr>
          <p:spPr>
            <a:xfrm>
              <a:off x="4907902" y="7505704"/>
              <a:ext cx="0" cy="621029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48755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12D629D0-FF35-A54E-B645-D7C5868AB1CE}"/>
              </a:ext>
            </a:extLst>
          </p:cNvPr>
          <p:cNvGrpSpPr/>
          <p:nvPr/>
        </p:nvGrpSpPr>
        <p:grpSpPr>
          <a:xfrm rot="5400000">
            <a:off x="7278370" y="-5330826"/>
            <a:ext cx="9820908" cy="24377652"/>
            <a:chOff x="-564095" y="-5330824"/>
            <a:chExt cx="9820908" cy="24377652"/>
          </a:xfrm>
        </p:grpSpPr>
        <p:cxnSp>
          <p:nvCxnSpPr>
            <p:cNvPr id="9" name="Straight Connector 8">
              <a:extLst>
                <a:ext uri="{FF2B5EF4-FFF2-40B4-BE49-F238E27FC236}">
                  <a16:creationId xmlns:a16="http://schemas.microsoft.com/office/drawing/2014/main" xmlns="" id="{785E729B-B285-3640-AFBC-FF0AA76EA61A}"/>
                </a:ext>
              </a:extLst>
            </p:cNvPr>
            <p:cNvCxnSpPr>
              <a:cxnSpLocks/>
            </p:cNvCxnSpPr>
            <p:nvPr/>
          </p:nvCxnSpPr>
          <p:spPr>
            <a:xfrm rot="16200000">
              <a:off x="-7851879" y="6858002"/>
              <a:ext cx="2437765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xmlns="" id="{C210183E-9BE7-D24A-9901-02A324A20E29}"/>
                </a:ext>
              </a:extLst>
            </p:cNvPr>
            <p:cNvSpPr/>
            <p:nvPr/>
          </p:nvSpPr>
          <p:spPr>
            <a:xfrm>
              <a:off x="-564095" y="1947546"/>
              <a:ext cx="9820908" cy="98209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xmlns="" id="{28C0DE3A-F57B-ED44-9C78-F38288BF8DD3}"/>
              </a:ext>
            </a:extLst>
          </p:cNvPr>
          <p:cNvGrpSpPr/>
          <p:nvPr/>
        </p:nvGrpSpPr>
        <p:grpSpPr>
          <a:xfrm>
            <a:off x="8741486" y="4436656"/>
            <a:ext cx="6894676" cy="4823864"/>
            <a:chOff x="8741486" y="4719364"/>
            <a:chExt cx="6894676" cy="4823864"/>
          </a:xfrm>
        </p:grpSpPr>
        <p:sp>
          <p:nvSpPr>
            <p:cNvPr id="12" name="TextBox 11">
              <a:extLst>
                <a:ext uri="{FF2B5EF4-FFF2-40B4-BE49-F238E27FC236}">
                  <a16:creationId xmlns:a16="http://schemas.microsoft.com/office/drawing/2014/main" xmlns="" id="{FF42C21F-0926-BF4B-B936-A3676AE409BB}"/>
                </a:ext>
              </a:extLst>
            </p:cNvPr>
            <p:cNvSpPr txBox="1"/>
            <p:nvPr/>
          </p:nvSpPr>
          <p:spPr>
            <a:xfrm>
              <a:off x="8741486" y="8219789"/>
              <a:ext cx="6894676" cy="1323439"/>
            </a:xfrm>
            <a:prstGeom prst="rect">
              <a:avLst/>
            </a:prstGeom>
            <a:noFill/>
            <a:ln>
              <a:noFill/>
            </a:ln>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Big Concept</a:t>
              </a:r>
            </a:p>
          </p:txBody>
        </p:sp>
        <p:sp>
          <p:nvSpPr>
            <p:cNvPr id="14" name="Shape 2944">
              <a:extLst>
                <a:ext uri="{FF2B5EF4-FFF2-40B4-BE49-F238E27FC236}">
                  <a16:creationId xmlns:a16="http://schemas.microsoft.com/office/drawing/2014/main" xmlns="" id="{069D373C-EF4C-1F46-8624-26F6B2113A54}"/>
                </a:ext>
              </a:extLst>
            </p:cNvPr>
            <p:cNvSpPr/>
            <p:nvPr/>
          </p:nvSpPr>
          <p:spPr>
            <a:xfrm>
              <a:off x="10562794" y="4719364"/>
              <a:ext cx="3252060" cy="3252060"/>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38090" tIns="38090" rIns="38090" bIns="38090" anchor="ctr"/>
            <a:lstStyle/>
            <a:p>
              <a:pPr algn="ct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grpSp>
    </p:spTree>
    <p:extLst>
      <p:ext uri="{BB962C8B-B14F-4D97-AF65-F5344CB8AC3E}">
        <p14:creationId xmlns:p14="http://schemas.microsoft.com/office/powerpoint/2010/main" val="1935018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5184494" cy="3139321"/>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 Picture Thousand Words</a:t>
            </a:r>
          </a:p>
        </p:txBody>
      </p:sp>
      <p:grpSp>
        <p:nvGrpSpPr>
          <p:cNvPr id="11" name="Group 10">
            <a:extLst>
              <a:ext uri="{FF2B5EF4-FFF2-40B4-BE49-F238E27FC236}">
                <a16:creationId xmlns:a16="http://schemas.microsoft.com/office/drawing/2014/main" xmlns="" id="{05F89471-E9B7-E443-A669-2325A51A00E7}"/>
              </a:ext>
            </a:extLst>
          </p:cNvPr>
          <p:cNvGrpSpPr/>
          <p:nvPr/>
        </p:nvGrpSpPr>
        <p:grpSpPr>
          <a:xfrm rot="10800000">
            <a:off x="2317032" y="0"/>
            <a:ext cx="612780" cy="2967135"/>
            <a:chOff x="4612363" y="7199314"/>
            <a:chExt cx="612780" cy="2967135"/>
          </a:xfrm>
        </p:grpSpPr>
        <p:sp>
          <p:nvSpPr>
            <p:cNvPr id="13" name="Oval 12">
              <a:extLst>
                <a:ext uri="{FF2B5EF4-FFF2-40B4-BE49-F238E27FC236}">
                  <a16:creationId xmlns:a16="http://schemas.microsoft.com/office/drawing/2014/main" xmlns="" id="{37FA93FF-A5F1-8746-B4A8-DE3A1B81D144}"/>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xmlns="" id="{1247104B-AD3C-F144-B358-1A839AA37EFE}"/>
              </a:ext>
            </a:extLst>
          </p:cNvPr>
          <p:cNvGrpSpPr/>
          <p:nvPr/>
        </p:nvGrpSpPr>
        <p:grpSpPr>
          <a:xfrm>
            <a:off x="3465229" y="6319347"/>
            <a:ext cx="5184494" cy="5779480"/>
            <a:chOff x="3638224" y="6022785"/>
            <a:chExt cx="5184494" cy="5779480"/>
          </a:xfrm>
        </p:grpSpPr>
        <p:sp>
          <p:nvSpPr>
            <p:cNvPr id="16" name="Subtitle 2">
              <a:extLst>
                <a:ext uri="{FF2B5EF4-FFF2-40B4-BE49-F238E27FC236}">
                  <a16:creationId xmlns:a16="http://schemas.microsoft.com/office/drawing/2014/main" xmlns="" id="{B0928051-F5BD-5945-B239-94357DD66ADF}"/>
                </a:ext>
              </a:extLst>
            </p:cNvPr>
            <p:cNvSpPr txBox="1">
              <a:spLocks/>
            </p:cNvSpPr>
            <p:nvPr/>
          </p:nvSpPr>
          <p:spPr>
            <a:xfrm>
              <a:off x="3638224" y="6669116"/>
              <a:ext cx="5184494" cy="513314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a:t>
              </a:r>
            </a:p>
          </p:txBody>
        </p:sp>
        <p:sp>
          <p:nvSpPr>
            <p:cNvPr id="17" name="Rectangle 16">
              <a:extLst>
                <a:ext uri="{FF2B5EF4-FFF2-40B4-BE49-F238E27FC236}">
                  <a16:creationId xmlns:a16="http://schemas.microsoft.com/office/drawing/2014/main" xmlns="" id="{6B281EC2-C154-5941-9FE1-4B7EC49C1D95}"/>
                </a:ext>
              </a:extLst>
            </p:cNvPr>
            <p:cNvSpPr/>
            <p:nvPr/>
          </p:nvSpPr>
          <p:spPr>
            <a:xfrm>
              <a:off x="3768852" y="6022785"/>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pic>
        <p:nvPicPr>
          <p:cNvPr id="2" name="Picture Placeholder 1"/>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5840" t="4794" r="12062" b="3620"/>
          <a:stretch/>
        </p:blipFill>
        <p:spPr/>
      </p:pic>
    </p:spTree>
    <p:extLst>
      <p:ext uri="{BB962C8B-B14F-4D97-AF65-F5344CB8AC3E}">
        <p14:creationId xmlns:p14="http://schemas.microsoft.com/office/powerpoint/2010/main" val="4001729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137" r="3137"/>
          <a:stretch>
            <a:fillRect/>
          </a:stretch>
        </p:blipFill>
        <p:spPr>
          <a:xfrm>
            <a:off x="0" y="0"/>
            <a:ext cx="24377650" cy="13716000"/>
          </a:xfrm>
        </p:spPr>
      </p:pic>
      <p:sp>
        <p:nvSpPr>
          <p:cNvPr id="4" name="Rectangle 3"/>
          <p:cNvSpPr/>
          <p:nvPr/>
        </p:nvSpPr>
        <p:spPr>
          <a:xfrm>
            <a:off x="1" y="9601200"/>
            <a:ext cx="24377650" cy="411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xmlns="" id="{3B88A15C-B575-644D-8CA4-7C0C74BC05FA}"/>
              </a:ext>
            </a:extLst>
          </p:cNvPr>
          <p:cNvSpPr txBox="1"/>
          <p:nvPr/>
        </p:nvSpPr>
        <p:spPr>
          <a:xfrm>
            <a:off x="7518245" y="10501257"/>
            <a:ext cx="13095294" cy="1107996"/>
          </a:xfrm>
          <a:prstGeom prst="rect">
            <a:avLst/>
          </a:prstGeom>
          <a:noFill/>
        </p:spPr>
        <p:txBody>
          <a:bodyPr wrap="square" rtlCol="0">
            <a:spAutoFit/>
          </a:bodyPr>
          <a:lstStyle/>
          <a:p>
            <a:pPr algn="r"/>
            <a:r>
              <a:rPr lang="en-US" sz="6600" b="1" dirty="0">
                <a:solidFill>
                  <a:schemeClr val="tx2"/>
                </a:solidFill>
                <a:latin typeface="Roboto" panose="02000000000000000000" pitchFamily="2" charset="0"/>
                <a:ea typeface="Roboto" panose="02000000000000000000" pitchFamily="2" charset="0"/>
                <a:cs typeface="Lato" charset="0"/>
              </a:rPr>
              <a:t>What Big Impact? Use Big Image</a:t>
            </a:r>
          </a:p>
        </p:txBody>
      </p:sp>
      <p:grpSp>
        <p:nvGrpSpPr>
          <p:cNvPr id="16" name="Group 15">
            <a:extLst>
              <a:ext uri="{FF2B5EF4-FFF2-40B4-BE49-F238E27FC236}">
                <a16:creationId xmlns:a16="http://schemas.microsoft.com/office/drawing/2014/main" xmlns="" id="{17799AC2-6AFC-EF47-93B9-0D3B5D4892A9}"/>
              </a:ext>
            </a:extLst>
          </p:cNvPr>
          <p:cNvGrpSpPr/>
          <p:nvPr/>
        </p:nvGrpSpPr>
        <p:grpSpPr>
          <a:xfrm>
            <a:off x="21447838" y="10748865"/>
            <a:ext cx="612780" cy="2967135"/>
            <a:chOff x="4612363" y="7199314"/>
            <a:chExt cx="612780" cy="2967135"/>
          </a:xfrm>
        </p:grpSpPr>
        <p:sp>
          <p:nvSpPr>
            <p:cNvPr id="17" name="Oval 16">
              <a:extLst>
                <a:ext uri="{FF2B5EF4-FFF2-40B4-BE49-F238E27FC236}">
                  <a16:creationId xmlns:a16="http://schemas.microsoft.com/office/drawing/2014/main" xmlns="" id="{A9E1EFCF-6C95-264A-A38B-D0DA46AA8076}"/>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xmlns="" id="{190A1FCA-87A4-604A-BA08-7838F15396FE}"/>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1844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Use Charts To Explain Ideas</a:t>
            </a:r>
          </a:p>
        </p:txBody>
      </p:sp>
      <p:grpSp>
        <p:nvGrpSpPr>
          <p:cNvPr id="11" name="Group 10">
            <a:extLst>
              <a:ext uri="{FF2B5EF4-FFF2-40B4-BE49-F238E27FC236}">
                <a16:creationId xmlns:a16="http://schemas.microsoft.com/office/drawing/2014/main" xmlns="" id="{05F89471-E9B7-E443-A669-2325A51A00E7}"/>
              </a:ext>
            </a:extLst>
          </p:cNvPr>
          <p:cNvGrpSpPr/>
          <p:nvPr/>
        </p:nvGrpSpPr>
        <p:grpSpPr>
          <a:xfrm rot="10800000">
            <a:off x="2317032" y="0"/>
            <a:ext cx="612780" cy="2967135"/>
            <a:chOff x="4612363" y="7199314"/>
            <a:chExt cx="612780" cy="2967135"/>
          </a:xfrm>
        </p:grpSpPr>
        <p:sp>
          <p:nvSpPr>
            <p:cNvPr id="13" name="Oval 12">
              <a:extLst>
                <a:ext uri="{FF2B5EF4-FFF2-40B4-BE49-F238E27FC236}">
                  <a16:creationId xmlns:a16="http://schemas.microsoft.com/office/drawing/2014/main" xmlns="" id="{37FA93FF-A5F1-8746-B4A8-DE3A1B81D144}"/>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xmlns="" id="{C459023D-2877-AE4F-BAE9-4D8614BC245E}"/>
              </a:ext>
            </a:extLst>
          </p:cNvPr>
          <p:cNvGrpSpPr/>
          <p:nvPr/>
        </p:nvGrpSpPr>
        <p:grpSpPr>
          <a:xfrm>
            <a:off x="2317031" y="6164342"/>
            <a:ext cx="19743584" cy="3352424"/>
            <a:chOff x="2043915" y="6117967"/>
            <a:chExt cx="20289816" cy="3445174"/>
          </a:xfrm>
        </p:grpSpPr>
        <p:grpSp>
          <p:nvGrpSpPr>
            <p:cNvPr id="15" name="Group 14">
              <a:extLst>
                <a:ext uri="{FF2B5EF4-FFF2-40B4-BE49-F238E27FC236}">
                  <a16:creationId xmlns:a16="http://schemas.microsoft.com/office/drawing/2014/main" xmlns="" id="{DE25A9EB-7FF2-4E48-8E37-9A66A79EA91A}"/>
                </a:ext>
              </a:extLst>
            </p:cNvPr>
            <p:cNvGrpSpPr/>
            <p:nvPr/>
          </p:nvGrpSpPr>
          <p:grpSpPr>
            <a:xfrm>
              <a:off x="2043915" y="6117967"/>
              <a:ext cx="20289816" cy="3445174"/>
              <a:chOff x="2486864" y="4949191"/>
              <a:chExt cx="19437143" cy="3300392"/>
            </a:xfrm>
          </p:grpSpPr>
          <p:sp>
            <p:nvSpPr>
              <p:cNvPr id="16" name="Freeform: Shape 5953">
                <a:extLst>
                  <a:ext uri="{FF2B5EF4-FFF2-40B4-BE49-F238E27FC236}">
                    <a16:creationId xmlns:a16="http://schemas.microsoft.com/office/drawing/2014/main" xmlns="" id="{2D28EDE2-F3E9-6A46-98B1-96C547285D69}"/>
                  </a:ext>
                </a:extLst>
              </p:cNvPr>
              <p:cNvSpPr/>
              <p:nvPr/>
            </p:nvSpPr>
            <p:spPr>
              <a:xfrm>
                <a:off x="2486864" y="4949191"/>
                <a:ext cx="3300396" cy="3300392"/>
              </a:xfrm>
              <a:custGeom>
                <a:avLst/>
                <a:gdLst/>
                <a:ahLst/>
                <a:cxnLst>
                  <a:cxn ang="3cd4">
                    <a:pos x="hc" y="t"/>
                  </a:cxn>
                  <a:cxn ang="cd2">
                    <a:pos x="l" y="vc"/>
                  </a:cxn>
                  <a:cxn ang="cd4">
                    <a:pos x="hc" y="b"/>
                  </a:cxn>
                  <a:cxn ang="0">
                    <a:pos x="r" y="vc"/>
                  </a:cxn>
                </a:cxnLst>
                <a:rect l="l" t="t" r="r" b="b"/>
                <a:pathLst>
                  <a:path w="995" h="995">
                    <a:moveTo>
                      <a:pt x="497" y="131"/>
                    </a:moveTo>
                    <a:cubicBezTo>
                      <a:pt x="295" y="131"/>
                      <a:pt x="131" y="296"/>
                      <a:pt x="131" y="497"/>
                    </a:cubicBezTo>
                    <a:cubicBezTo>
                      <a:pt x="131" y="699"/>
                      <a:pt x="295" y="864"/>
                      <a:pt x="497" y="864"/>
                    </a:cubicBezTo>
                    <a:cubicBezTo>
                      <a:pt x="699" y="864"/>
                      <a:pt x="864" y="699"/>
                      <a:pt x="864" y="497"/>
                    </a:cubicBezTo>
                    <a:cubicBezTo>
                      <a:pt x="864" y="296"/>
                      <a:pt x="699" y="131"/>
                      <a:pt x="497" y="131"/>
                    </a:cubicBezTo>
                    <a:close/>
                    <a:moveTo>
                      <a:pt x="497" y="995"/>
                    </a:moveTo>
                    <a:cubicBezTo>
                      <a:pt x="223" y="995"/>
                      <a:pt x="0" y="772"/>
                      <a:pt x="0" y="497"/>
                    </a:cubicBezTo>
                    <a:cubicBezTo>
                      <a:pt x="0" y="223"/>
                      <a:pt x="223" y="0"/>
                      <a:pt x="497" y="0"/>
                    </a:cubicBezTo>
                    <a:cubicBezTo>
                      <a:pt x="771" y="0"/>
                      <a:pt x="995" y="223"/>
                      <a:pt x="995" y="497"/>
                    </a:cubicBezTo>
                    <a:cubicBezTo>
                      <a:pt x="995" y="772"/>
                      <a:pt x="771" y="995"/>
                      <a:pt x="497" y="995"/>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Arial" pitchFamily="18"/>
                  <a:ea typeface="Arial Unicode MS" pitchFamily="2"/>
                  <a:cs typeface="Arial Unicode MS" pitchFamily="2"/>
                </a:endParaRPr>
              </a:p>
            </p:txBody>
          </p:sp>
          <p:sp>
            <p:nvSpPr>
              <p:cNvPr id="17" name="Freeform: Shape 5954">
                <a:extLst>
                  <a:ext uri="{FF2B5EF4-FFF2-40B4-BE49-F238E27FC236}">
                    <a16:creationId xmlns:a16="http://schemas.microsoft.com/office/drawing/2014/main" xmlns="" id="{0570C1A1-1830-834E-BFC2-CCA9CD920013}"/>
                  </a:ext>
                </a:extLst>
              </p:cNvPr>
              <p:cNvSpPr/>
              <p:nvPr/>
            </p:nvSpPr>
            <p:spPr>
              <a:xfrm>
                <a:off x="7869101" y="4949191"/>
                <a:ext cx="3297076" cy="3300392"/>
              </a:xfrm>
              <a:custGeom>
                <a:avLst/>
                <a:gdLst/>
                <a:ahLst/>
                <a:cxnLst>
                  <a:cxn ang="3cd4">
                    <a:pos x="hc" y="t"/>
                  </a:cxn>
                  <a:cxn ang="cd2">
                    <a:pos x="l" y="vc"/>
                  </a:cxn>
                  <a:cxn ang="cd4">
                    <a:pos x="hc" y="b"/>
                  </a:cxn>
                  <a:cxn ang="0">
                    <a:pos x="r" y="vc"/>
                  </a:cxn>
                </a:cxnLst>
                <a:rect l="l" t="t" r="r" b="b"/>
                <a:pathLst>
                  <a:path w="994" h="995">
                    <a:moveTo>
                      <a:pt x="497" y="131"/>
                    </a:moveTo>
                    <a:cubicBezTo>
                      <a:pt x="295" y="131"/>
                      <a:pt x="130" y="296"/>
                      <a:pt x="130" y="497"/>
                    </a:cubicBezTo>
                    <a:cubicBezTo>
                      <a:pt x="130" y="699"/>
                      <a:pt x="295" y="864"/>
                      <a:pt x="497" y="864"/>
                    </a:cubicBezTo>
                    <a:cubicBezTo>
                      <a:pt x="699" y="864"/>
                      <a:pt x="863" y="699"/>
                      <a:pt x="863" y="497"/>
                    </a:cubicBezTo>
                    <a:cubicBezTo>
                      <a:pt x="863" y="296"/>
                      <a:pt x="699" y="131"/>
                      <a:pt x="497" y="131"/>
                    </a:cubicBezTo>
                    <a:close/>
                    <a:moveTo>
                      <a:pt x="497" y="995"/>
                    </a:moveTo>
                    <a:cubicBezTo>
                      <a:pt x="223" y="995"/>
                      <a:pt x="0" y="772"/>
                      <a:pt x="0" y="497"/>
                    </a:cubicBezTo>
                    <a:cubicBezTo>
                      <a:pt x="0" y="223"/>
                      <a:pt x="223" y="0"/>
                      <a:pt x="497" y="0"/>
                    </a:cubicBezTo>
                    <a:cubicBezTo>
                      <a:pt x="771" y="0"/>
                      <a:pt x="994" y="223"/>
                      <a:pt x="994" y="497"/>
                    </a:cubicBezTo>
                    <a:cubicBezTo>
                      <a:pt x="994" y="772"/>
                      <a:pt x="771" y="995"/>
                      <a:pt x="497" y="995"/>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20" name="Freeform: Shape 5955">
                <a:extLst>
                  <a:ext uri="{FF2B5EF4-FFF2-40B4-BE49-F238E27FC236}">
                    <a16:creationId xmlns:a16="http://schemas.microsoft.com/office/drawing/2014/main" xmlns="" id="{E71CE671-B98B-F044-AAF3-0F12F4B1BC79}"/>
                  </a:ext>
                </a:extLst>
              </p:cNvPr>
              <p:cNvSpPr/>
              <p:nvPr/>
            </p:nvSpPr>
            <p:spPr>
              <a:xfrm>
                <a:off x="13248016" y="4949191"/>
                <a:ext cx="3297076" cy="3300392"/>
              </a:xfrm>
              <a:custGeom>
                <a:avLst/>
                <a:gdLst/>
                <a:ahLst/>
                <a:cxnLst>
                  <a:cxn ang="3cd4">
                    <a:pos x="hc" y="t"/>
                  </a:cxn>
                  <a:cxn ang="cd2">
                    <a:pos x="l" y="vc"/>
                  </a:cxn>
                  <a:cxn ang="cd4">
                    <a:pos x="hc" y="b"/>
                  </a:cxn>
                  <a:cxn ang="0">
                    <a:pos x="r" y="vc"/>
                  </a:cxn>
                </a:cxnLst>
                <a:rect l="l" t="t" r="r" b="b"/>
                <a:pathLst>
                  <a:path w="994" h="995">
                    <a:moveTo>
                      <a:pt x="497" y="131"/>
                    </a:moveTo>
                    <a:cubicBezTo>
                      <a:pt x="295" y="131"/>
                      <a:pt x="131" y="296"/>
                      <a:pt x="131" y="497"/>
                    </a:cubicBezTo>
                    <a:cubicBezTo>
                      <a:pt x="131" y="699"/>
                      <a:pt x="295" y="864"/>
                      <a:pt x="497" y="864"/>
                    </a:cubicBezTo>
                    <a:cubicBezTo>
                      <a:pt x="699" y="864"/>
                      <a:pt x="864" y="699"/>
                      <a:pt x="864" y="497"/>
                    </a:cubicBezTo>
                    <a:cubicBezTo>
                      <a:pt x="864" y="296"/>
                      <a:pt x="699" y="131"/>
                      <a:pt x="497" y="131"/>
                    </a:cubicBezTo>
                    <a:close/>
                    <a:moveTo>
                      <a:pt x="497" y="995"/>
                    </a:moveTo>
                    <a:cubicBezTo>
                      <a:pt x="223" y="995"/>
                      <a:pt x="0" y="772"/>
                      <a:pt x="0" y="497"/>
                    </a:cubicBezTo>
                    <a:cubicBezTo>
                      <a:pt x="0" y="223"/>
                      <a:pt x="223" y="0"/>
                      <a:pt x="497" y="0"/>
                    </a:cubicBezTo>
                    <a:cubicBezTo>
                      <a:pt x="771" y="0"/>
                      <a:pt x="994" y="223"/>
                      <a:pt x="994" y="497"/>
                    </a:cubicBezTo>
                    <a:cubicBezTo>
                      <a:pt x="994" y="772"/>
                      <a:pt x="771" y="995"/>
                      <a:pt x="497" y="995"/>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27" name="Freeform: Shape 6384">
                <a:extLst>
                  <a:ext uri="{FF2B5EF4-FFF2-40B4-BE49-F238E27FC236}">
                    <a16:creationId xmlns:a16="http://schemas.microsoft.com/office/drawing/2014/main" xmlns="" id="{26E79AAE-9939-E649-9C62-3610262878BD}"/>
                  </a:ext>
                </a:extLst>
              </p:cNvPr>
              <p:cNvSpPr/>
              <p:nvPr/>
            </p:nvSpPr>
            <p:spPr>
              <a:xfrm>
                <a:off x="5969878" y="6207590"/>
                <a:ext cx="763673" cy="763671"/>
              </a:xfrm>
              <a:custGeom>
                <a:avLst/>
                <a:gdLst/>
                <a:ahLst/>
                <a:cxnLst>
                  <a:cxn ang="3cd4">
                    <a:pos x="hc" y="t"/>
                  </a:cxn>
                  <a:cxn ang="cd2">
                    <a:pos x="l" y="vc"/>
                  </a:cxn>
                  <a:cxn ang="cd4">
                    <a:pos x="hc" y="b"/>
                  </a:cxn>
                  <a:cxn ang="0">
                    <a:pos x="r" y="vc"/>
                  </a:cxn>
                </a:cxnLst>
                <a:rect l="l" t="t" r="r" b="b"/>
                <a:pathLst>
                  <a:path w="231" h="231">
                    <a:moveTo>
                      <a:pt x="231" y="115"/>
                    </a:moveTo>
                    <a:cubicBezTo>
                      <a:pt x="231" y="179"/>
                      <a:pt x="179" y="231"/>
                      <a:pt x="115" y="231"/>
                    </a:cubicBezTo>
                    <a:cubicBezTo>
                      <a:pt x="51" y="231"/>
                      <a:pt x="0" y="179"/>
                      <a:pt x="0" y="115"/>
                    </a:cubicBezTo>
                    <a:cubicBezTo>
                      <a:pt x="0" y="51"/>
                      <a:pt x="51" y="0"/>
                      <a:pt x="115" y="0"/>
                    </a:cubicBezTo>
                    <a:cubicBezTo>
                      <a:pt x="179" y="0"/>
                      <a:pt x="231" y="51"/>
                      <a:pt x="231" y="115"/>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28" name="Freeform: Shape 6385">
                <a:extLst>
                  <a:ext uri="{FF2B5EF4-FFF2-40B4-BE49-F238E27FC236}">
                    <a16:creationId xmlns:a16="http://schemas.microsoft.com/office/drawing/2014/main" xmlns="" id="{FDA1E168-473C-7543-9A9D-46556E1B2132}"/>
                  </a:ext>
                </a:extLst>
              </p:cNvPr>
              <p:cNvSpPr/>
              <p:nvPr/>
            </p:nvSpPr>
            <p:spPr>
              <a:xfrm>
                <a:off x="6922810" y="6207590"/>
                <a:ext cx="763673" cy="763671"/>
              </a:xfrm>
              <a:custGeom>
                <a:avLst/>
                <a:gdLst/>
                <a:ahLst/>
                <a:cxnLst>
                  <a:cxn ang="3cd4">
                    <a:pos x="hc" y="t"/>
                  </a:cxn>
                  <a:cxn ang="cd2">
                    <a:pos x="l" y="vc"/>
                  </a:cxn>
                  <a:cxn ang="cd4">
                    <a:pos x="hc" y="b"/>
                  </a:cxn>
                  <a:cxn ang="0">
                    <a:pos x="r" y="vc"/>
                  </a:cxn>
                </a:cxnLst>
                <a:rect l="l" t="t" r="r" b="b"/>
                <a:pathLst>
                  <a:path w="231" h="231">
                    <a:moveTo>
                      <a:pt x="231" y="115"/>
                    </a:moveTo>
                    <a:cubicBezTo>
                      <a:pt x="231" y="179"/>
                      <a:pt x="179" y="231"/>
                      <a:pt x="115" y="231"/>
                    </a:cubicBezTo>
                    <a:cubicBezTo>
                      <a:pt x="51" y="231"/>
                      <a:pt x="0" y="179"/>
                      <a:pt x="0" y="115"/>
                    </a:cubicBezTo>
                    <a:cubicBezTo>
                      <a:pt x="0" y="51"/>
                      <a:pt x="51" y="0"/>
                      <a:pt x="115" y="0"/>
                    </a:cubicBezTo>
                    <a:cubicBezTo>
                      <a:pt x="179" y="0"/>
                      <a:pt x="231" y="51"/>
                      <a:pt x="231" y="115"/>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29" name="Freeform: Shape 6386">
                <a:extLst>
                  <a:ext uri="{FF2B5EF4-FFF2-40B4-BE49-F238E27FC236}">
                    <a16:creationId xmlns:a16="http://schemas.microsoft.com/office/drawing/2014/main" xmlns="" id="{038EF7CC-6A35-D841-AE53-5C81A385C824}"/>
                  </a:ext>
                </a:extLst>
              </p:cNvPr>
              <p:cNvSpPr/>
              <p:nvPr/>
            </p:nvSpPr>
            <p:spPr>
              <a:xfrm>
                <a:off x="12298404" y="6207590"/>
                <a:ext cx="766993" cy="763671"/>
              </a:xfrm>
              <a:custGeom>
                <a:avLst/>
                <a:gdLst/>
                <a:ahLst/>
                <a:cxnLst>
                  <a:cxn ang="3cd4">
                    <a:pos x="hc" y="t"/>
                  </a:cxn>
                  <a:cxn ang="cd2">
                    <a:pos x="l" y="vc"/>
                  </a:cxn>
                  <a:cxn ang="cd4">
                    <a:pos x="hc" y="b"/>
                  </a:cxn>
                  <a:cxn ang="0">
                    <a:pos x="r" y="vc"/>
                  </a:cxn>
                </a:cxnLst>
                <a:rect l="l" t="t" r="r" b="b"/>
                <a:pathLst>
                  <a:path w="232" h="231">
                    <a:moveTo>
                      <a:pt x="232" y="115"/>
                    </a:moveTo>
                    <a:cubicBezTo>
                      <a:pt x="232" y="179"/>
                      <a:pt x="180" y="231"/>
                      <a:pt x="116" y="231"/>
                    </a:cubicBezTo>
                    <a:cubicBezTo>
                      <a:pt x="52" y="231"/>
                      <a:pt x="0" y="179"/>
                      <a:pt x="0" y="115"/>
                    </a:cubicBezTo>
                    <a:cubicBezTo>
                      <a:pt x="0" y="51"/>
                      <a:pt x="52" y="0"/>
                      <a:pt x="116" y="0"/>
                    </a:cubicBezTo>
                    <a:cubicBezTo>
                      <a:pt x="180" y="0"/>
                      <a:pt x="232" y="51"/>
                      <a:pt x="232" y="115"/>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30" name="Freeform: Shape 6387">
                <a:extLst>
                  <a:ext uri="{FF2B5EF4-FFF2-40B4-BE49-F238E27FC236}">
                    <a16:creationId xmlns:a16="http://schemas.microsoft.com/office/drawing/2014/main" xmlns="" id="{BF34F5C0-F516-6E47-AD9E-35EA3C859343}"/>
                  </a:ext>
                </a:extLst>
              </p:cNvPr>
              <p:cNvSpPr/>
              <p:nvPr/>
            </p:nvSpPr>
            <p:spPr>
              <a:xfrm>
                <a:off x="11345473" y="6207590"/>
                <a:ext cx="763673" cy="763671"/>
              </a:xfrm>
              <a:custGeom>
                <a:avLst/>
                <a:gdLst/>
                <a:ahLst/>
                <a:cxnLst>
                  <a:cxn ang="3cd4">
                    <a:pos x="hc" y="t"/>
                  </a:cxn>
                  <a:cxn ang="cd2">
                    <a:pos x="l" y="vc"/>
                  </a:cxn>
                  <a:cxn ang="cd4">
                    <a:pos x="hc" y="b"/>
                  </a:cxn>
                  <a:cxn ang="0">
                    <a:pos x="r" y="vc"/>
                  </a:cxn>
                </a:cxnLst>
                <a:rect l="l" t="t" r="r" b="b"/>
                <a:pathLst>
                  <a:path w="231" h="231">
                    <a:moveTo>
                      <a:pt x="231" y="115"/>
                    </a:moveTo>
                    <a:cubicBezTo>
                      <a:pt x="231" y="179"/>
                      <a:pt x="180" y="231"/>
                      <a:pt x="116" y="231"/>
                    </a:cubicBezTo>
                    <a:cubicBezTo>
                      <a:pt x="52" y="231"/>
                      <a:pt x="0" y="179"/>
                      <a:pt x="0" y="115"/>
                    </a:cubicBezTo>
                    <a:cubicBezTo>
                      <a:pt x="0" y="51"/>
                      <a:pt x="52" y="0"/>
                      <a:pt x="116" y="0"/>
                    </a:cubicBezTo>
                    <a:cubicBezTo>
                      <a:pt x="180" y="0"/>
                      <a:pt x="231" y="51"/>
                      <a:pt x="231" y="115"/>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31" name="Freeform: Shape 5955">
                <a:extLst>
                  <a:ext uri="{FF2B5EF4-FFF2-40B4-BE49-F238E27FC236}">
                    <a16:creationId xmlns:a16="http://schemas.microsoft.com/office/drawing/2014/main" xmlns="" id="{D29754CD-3DCC-4C4B-98F5-49FC766B1CA4}"/>
                  </a:ext>
                </a:extLst>
              </p:cNvPr>
              <p:cNvSpPr/>
              <p:nvPr/>
            </p:nvSpPr>
            <p:spPr>
              <a:xfrm>
                <a:off x="18626931" y="4949191"/>
                <a:ext cx="3297076" cy="3300392"/>
              </a:xfrm>
              <a:custGeom>
                <a:avLst/>
                <a:gdLst/>
                <a:ahLst/>
                <a:cxnLst>
                  <a:cxn ang="3cd4">
                    <a:pos x="hc" y="t"/>
                  </a:cxn>
                  <a:cxn ang="cd2">
                    <a:pos x="l" y="vc"/>
                  </a:cxn>
                  <a:cxn ang="cd4">
                    <a:pos x="hc" y="b"/>
                  </a:cxn>
                  <a:cxn ang="0">
                    <a:pos x="r" y="vc"/>
                  </a:cxn>
                </a:cxnLst>
                <a:rect l="l" t="t" r="r" b="b"/>
                <a:pathLst>
                  <a:path w="994" h="995">
                    <a:moveTo>
                      <a:pt x="497" y="131"/>
                    </a:moveTo>
                    <a:cubicBezTo>
                      <a:pt x="295" y="131"/>
                      <a:pt x="131" y="296"/>
                      <a:pt x="131" y="497"/>
                    </a:cubicBezTo>
                    <a:cubicBezTo>
                      <a:pt x="131" y="699"/>
                      <a:pt x="295" y="864"/>
                      <a:pt x="497" y="864"/>
                    </a:cubicBezTo>
                    <a:cubicBezTo>
                      <a:pt x="699" y="864"/>
                      <a:pt x="864" y="699"/>
                      <a:pt x="864" y="497"/>
                    </a:cubicBezTo>
                    <a:cubicBezTo>
                      <a:pt x="864" y="296"/>
                      <a:pt x="699" y="131"/>
                      <a:pt x="497" y="131"/>
                    </a:cubicBezTo>
                    <a:close/>
                    <a:moveTo>
                      <a:pt x="497" y="995"/>
                    </a:moveTo>
                    <a:cubicBezTo>
                      <a:pt x="223" y="995"/>
                      <a:pt x="0" y="772"/>
                      <a:pt x="0" y="497"/>
                    </a:cubicBezTo>
                    <a:cubicBezTo>
                      <a:pt x="0" y="223"/>
                      <a:pt x="223" y="0"/>
                      <a:pt x="497" y="0"/>
                    </a:cubicBezTo>
                    <a:cubicBezTo>
                      <a:pt x="771" y="0"/>
                      <a:pt x="994" y="223"/>
                      <a:pt x="994" y="497"/>
                    </a:cubicBezTo>
                    <a:cubicBezTo>
                      <a:pt x="994" y="772"/>
                      <a:pt x="771" y="995"/>
                      <a:pt x="497" y="995"/>
                    </a:cubicBezTo>
                    <a:close/>
                  </a:path>
                </a:pathLst>
              </a:custGeom>
              <a:solidFill>
                <a:schemeClr val="accent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32" name="Freeform: Shape 6386">
                <a:extLst>
                  <a:ext uri="{FF2B5EF4-FFF2-40B4-BE49-F238E27FC236}">
                    <a16:creationId xmlns:a16="http://schemas.microsoft.com/office/drawing/2014/main" xmlns="" id="{BCEE1AAB-D1E4-A84D-803B-6107BD4119A4}"/>
                  </a:ext>
                </a:extLst>
              </p:cNvPr>
              <p:cNvSpPr/>
              <p:nvPr/>
            </p:nvSpPr>
            <p:spPr>
              <a:xfrm>
                <a:off x="17677319" y="6207590"/>
                <a:ext cx="766993" cy="763671"/>
              </a:xfrm>
              <a:custGeom>
                <a:avLst/>
                <a:gdLst/>
                <a:ahLst/>
                <a:cxnLst>
                  <a:cxn ang="3cd4">
                    <a:pos x="hc" y="t"/>
                  </a:cxn>
                  <a:cxn ang="cd2">
                    <a:pos x="l" y="vc"/>
                  </a:cxn>
                  <a:cxn ang="cd4">
                    <a:pos x="hc" y="b"/>
                  </a:cxn>
                  <a:cxn ang="0">
                    <a:pos x="r" y="vc"/>
                  </a:cxn>
                </a:cxnLst>
                <a:rect l="l" t="t" r="r" b="b"/>
                <a:pathLst>
                  <a:path w="232" h="231">
                    <a:moveTo>
                      <a:pt x="232" y="115"/>
                    </a:moveTo>
                    <a:cubicBezTo>
                      <a:pt x="232" y="179"/>
                      <a:pt x="180" y="231"/>
                      <a:pt x="116" y="231"/>
                    </a:cubicBezTo>
                    <a:cubicBezTo>
                      <a:pt x="52" y="231"/>
                      <a:pt x="0" y="179"/>
                      <a:pt x="0" y="115"/>
                    </a:cubicBezTo>
                    <a:cubicBezTo>
                      <a:pt x="0" y="51"/>
                      <a:pt x="52" y="0"/>
                      <a:pt x="116" y="0"/>
                    </a:cubicBezTo>
                    <a:cubicBezTo>
                      <a:pt x="180" y="0"/>
                      <a:pt x="232" y="51"/>
                      <a:pt x="232" y="115"/>
                    </a:cubicBezTo>
                    <a:close/>
                  </a:path>
                </a:pathLst>
              </a:custGeom>
              <a:solidFill>
                <a:schemeClr val="accent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33" name="Freeform: Shape 6387">
                <a:extLst>
                  <a:ext uri="{FF2B5EF4-FFF2-40B4-BE49-F238E27FC236}">
                    <a16:creationId xmlns:a16="http://schemas.microsoft.com/office/drawing/2014/main" xmlns="" id="{48001B33-A886-5D4A-B915-F75BB93FA26E}"/>
                  </a:ext>
                </a:extLst>
              </p:cNvPr>
              <p:cNvSpPr/>
              <p:nvPr/>
            </p:nvSpPr>
            <p:spPr>
              <a:xfrm>
                <a:off x="16724388" y="6207590"/>
                <a:ext cx="763673" cy="763671"/>
              </a:xfrm>
              <a:custGeom>
                <a:avLst/>
                <a:gdLst/>
                <a:ahLst/>
                <a:cxnLst>
                  <a:cxn ang="3cd4">
                    <a:pos x="hc" y="t"/>
                  </a:cxn>
                  <a:cxn ang="cd2">
                    <a:pos x="l" y="vc"/>
                  </a:cxn>
                  <a:cxn ang="cd4">
                    <a:pos x="hc" y="b"/>
                  </a:cxn>
                  <a:cxn ang="0">
                    <a:pos x="r" y="vc"/>
                  </a:cxn>
                </a:cxnLst>
                <a:rect l="l" t="t" r="r" b="b"/>
                <a:pathLst>
                  <a:path w="231" h="231">
                    <a:moveTo>
                      <a:pt x="231" y="115"/>
                    </a:moveTo>
                    <a:cubicBezTo>
                      <a:pt x="231" y="179"/>
                      <a:pt x="180" y="231"/>
                      <a:pt x="116" y="231"/>
                    </a:cubicBezTo>
                    <a:cubicBezTo>
                      <a:pt x="52" y="231"/>
                      <a:pt x="0" y="179"/>
                      <a:pt x="0" y="115"/>
                    </a:cubicBezTo>
                    <a:cubicBezTo>
                      <a:pt x="0" y="51"/>
                      <a:pt x="52" y="0"/>
                      <a:pt x="116" y="0"/>
                    </a:cubicBezTo>
                    <a:cubicBezTo>
                      <a:pt x="180" y="0"/>
                      <a:pt x="231" y="51"/>
                      <a:pt x="231" y="115"/>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sp>
          <p:nvSpPr>
            <p:cNvPr id="34" name="TextBox 33">
              <a:extLst>
                <a:ext uri="{FF2B5EF4-FFF2-40B4-BE49-F238E27FC236}">
                  <a16:creationId xmlns:a16="http://schemas.microsoft.com/office/drawing/2014/main" xmlns="" id="{15D5DF42-51F1-E04F-9B21-22802A6CF385}"/>
                </a:ext>
              </a:extLst>
            </p:cNvPr>
            <p:cNvSpPr txBox="1"/>
            <p:nvPr/>
          </p:nvSpPr>
          <p:spPr>
            <a:xfrm>
              <a:off x="2976257" y="7128039"/>
              <a:ext cx="1521570" cy="1360054"/>
            </a:xfrm>
            <a:prstGeom prst="rect">
              <a:avLst/>
            </a:prstGeom>
            <a:noFill/>
          </p:spPr>
          <p:txBody>
            <a:bodyPr wrap="square" rtlCol="0">
              <a:spAutoFit/>
            </a:bodyPr>
            <a:lstStyle/>
            <a:p>
              <a:pPr algn="ctr"/>
              <a:r>
                <a:rPr lang="en-US" sz="8000" b="1" dirty="0">
                  <a:solidFill>
                    <a:schemeClr val="tx2"/>
                  </a:solidFill>
                  <a:latin typeface="Lato" panose="020F0502020204030203" pitchFamily="34" charset="0"/>
                  <a:ea typeface="Lato" panose="020F0502020204030203" pitchFamily="34" charset="0"/>
                  <a:cs typeface="Lato" panose="020F0502020204030203" pitchFamily="34" charset="0"/>
                </a:rPr>
                <a:t>A</a:t>
              </a:r>
            </a:p>
          </p:txBody>
        </p:sp>
        <p:sp>
          <p:nvSpPr>
            <p:cNvPr id="35" name="TextBox 34">
              <a:extLst>
                <a:ext uri="{FF2B5EF4-FFF2-40B4-BE49-F238E27FC236}">
                  <a16:creationId xmlns:a16="http://schemas.microsoft.com/office/drawing/2014/main" xmlns="" id="{8C44FCCB-BBD2-8041-A864-D3AA0DA2C615}"/>
                </a:ext>
              </a:extLst>
            </p:cNvPr>
            <p:cNvSpPr txBox="1"/>
            <p:nvPr/>
          </p:nvSpPr>
          <p:spPr>
            <a:xfrm>
              <a:off x="8622332" y="7128039"/>
              <a:ext cx="1521570" cy="1360054"/>
            </a:xfrm>
            <a:prstGeom prst="rect">
              <a:avLst/>
            </a:prstGeom>
            <a:noFill/>
          </p:spPr>
          <p:txBody>
            <a:bodyPr wrap="square" rtlCol="0">
              <a:spAutoFit/>
            </a:bodyPr>
            <a:lstStyle/>
            <a:p>
              <a:pPr algn="ctr"/>
              <a:r>
                <a:rPr lang="en-US" sz="8000" b="1" dirty="0">
                  <a:solidFill>
                    <a:schemeClr val="tx2"/>
                  </a:solidFill>
                  <a:latin typeface="Lato" panose="020F0502020204030203" pitchFamily="34" charset="0"/>
                  <a:ea typeface="Lato" panose="020F0502020204030203" pitchFamily="34" charset="0"/>
                  <a:cs typeface="Lato" panose="020F0502020204030203" pitchFamily="34" charset="0"/>
                </a:rPr>
                <a:t>B</a:t>
              </a:r>
            </a:p>
          </p:txBody>
        </p:sp>
        <p:sp>
          <p:nvSpPr>
            <p:cNvPr id="36" name="TextBox 35">
              <a:extLst>
                <a:ext uri="{FF2B5EF4-FFF2-40B4-BE49-F238E27FC236}">
                  <a16:creationId xmlns:a16="http://schemas.microsoft.com/office/drawing/2014/main" xmlns="" id="{928B1411-F1FC-3040-A381-BA17C1C5047A}"/>
                </a:ext>
              </a:extLst>
            </p:cNvPr>
            <p:cNvSpPr txBox="1"/>
            <p:nvPr/>
          </p:nvSpPr>
          <p:spPr>
            <a:xfrm>
              <a:off x="14237211" y="7128039"/>
              <a:ext cx="1521570" cy="1360054"/>
            </a:xfrm>
            <a:prstGeom prst="rect">
              <a:avLst/>
            </a:prstGeom>
            <a:noFill/>
          </p:spPr>
          <p:txBody>
            <a:bodyPr wrap="square" rtlCol="0">
              <a:spAutoFit/>
            </a:bodyPr>
            <a:lstStyle/>
            <a:p>
              <a:pPr algn="ctr"/>
              <a:r>
                <a:rPr lang="en-US" sz="8000" b="1" dirty="0">
                  <a:solidFill>
                    <a:schemeClr val="tx2"/>
                  </a:solidFill>
                  <a:latin typeface="Lato" panose="020F0502020204030203" pitchFamily="34" charset="0"/>
                  <a:ea typeface="Lato" panose="020F0502020204030203" pitchFamily="34" charset="0"/>
                  <a:cs typeface="Lato" panose="020F0502020204030203" pitchFamily="34" charset="0"/>
                </a:rPr>
                <a:t>C</a:t>
              </a:r>
            </a:p>
          </p:txBody>
        </p:sp>
        <p:sp>
          <p:nvSpPr>
            <p:cNvPr id="37" name="TextBox 36">
              <a:extLst>
                <a:ext uri="{FF2B5EF4-FFF2-40B4-BE49-F238E27FC236}">
                  <a16:creationId xmlns:a16="http://schemas.microsoft.com/office/drawing/2014/main" xmlns="" id="{5C4CA6D8-FE22-334A-A8A3-37E7ED0C5A58}"/>
                </a:ext>
              </a:extLst>
            </p:cNvPr>
            <p:cNvSpPr txBox="1"/>
            <p:nvPr/>
          </p:nvSpPr>
          <p:spPr>
            <a:xfrm>
              <a:off x="19852088" y="7128039"/>
              <a:ext cx="1521570" cy="1360054"/>
            </a:xfrm>
            <a:prstGeom prst="rect">
              <a:avLst/>
            </a:prstGeom>
            <a:noFill/>
          </p:spPr>
          <p:txBody>
            <a:bodyPr wrap="square" rtlCol="0">
              <a:spAutoFit/>
            </a:bodyPr>
            <a:lstStyle/>
            <a:p>
              <a:pPr algn="ctr"/>
              <a:r>
                <a:rPr lang="en-US" sz="8000" b="1" dirty="0">
                  <a:solidFill>
                    <a:schemeClr val="tx2"/>
                  </a:solidFill>
                  <a:latin typeface="Lato" panose="020F0502020204030203" pitchFamily="34" charset="0"/>
                  <a:ea typeface="Lato" panose="020F0502020204030203" pitchFamily="34" charset="0"/>
                  <a:cs typeface="Lato" panose="020F0502020204030203" pitchFamily="34" charset="0"/>
                </a:rPr>
                <a:t>D</a:t>
              </a:r>
            </a:p>
          </p:txBody>
        </p:sp>
      </p:grpSp>
    </p:spTree>
    <p:extLst>
      <p:ext uri="{BB962C8B-B14F-4D97-AF65-F5344CB8AC3E}">
        <p14:creationId xmlns:p14="http://schemas.microsoft.com/office/powerpoint/2010/main" val="817870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And Tables To Compare Data</a:t>
            </a:r>
          </a:p>
        </p:txBody>
      </p:sp>
      <p:grpSp>
        <p:nvGrpSpPr>
          <p:cNvPr id="11" name="Group 10">
            <a:extLst>
              <a:ext uri="{FF2B5EF4-FFF2-40B4-BE49-F238E27FC236}">
                <a16:creationId xmlns:a16="http://schemas.microsoft.com/office/drawing/2014/main" xmlns="" id="{05F89471-E9B7-E443-A669-2325A51A00E7}"/>
              </a:ext>
            </a:extLst>
          </p:cNvPr>
          <p:cNvGrpSpPr/>
          <p:nvPr/>
        </p:nvGrpSpPr>
        <p:grpSpPr>
          <a:xfrm rot="10800000">
            <a:off x="2317032" y="0"/>
            <a:ext cx="612780" cy="2967135"/>
            <a:chOff x="4612363" y="7199314"/>
            <a:chExt cx="612780" cy="2967135"/>
          </a:xfrm>
        </p:grpSpPr>
        <p:sp>
          <p:nvSpPr>
            <p:cNvPr id="13" name="Oval 12">
              <a:extLst>
                <a:ext uri="{FF2B5EF4-FFF2-40B4-BE49-F238E27FC236}">
                  <a16:creationId xmlns:a16="http://schemas.microsoft.com/office/drawing/2014/main" xmlns="" id="{37FA93FF-A5F1-8746-B4A8-DE3A1B81D144}"/>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xmlns="" id="{A403CE6D-A77D-C14E-A3BC-CF6B3200214D}"/>
              </a:ext>
            </a:extLst>
          </p:cNvPr>
          <p:cNvGrpSpPr/>
          <p:nvPr/>
        </p:nvGrpSpPr>
        <p:grpSpPr>
          <a:xfrm>
            <a:off x="3638223" y="4775054"/>
            <a:ext cx="16849279" cy="7232796"/>
            <a:chOff x="6096394" y="4750341"/>
            <a:chExt cx="16052406" cy="7232796"/>
          </a:xfrm>
        </p:grpSpPr>
        <p:sp>
          <p:nvSpPr>
            <p:cNvPr id="58" name="Rectangle 57">
              <a:extLst>
                <a:ext uri="{FF2B5EF4-FFF2-40B4-BE49-F238E27FC236}">
                  <a16:creationId xmlns:a16="http://schemas.microsoft.com/office/drawing/2014/main" xmlns="" id="{9B068B74-51B5-0740-B335-A7A68BC83A13}"/>
                </a:ext>
              </a:extLst>
            </p:cNvPr>
            <p:cNvSpPr/>
            <p:nvPr/>
          </p:nvSpPr>
          <p:spPr>
            <a:xfrm>
              <a:off x="10262306" y="6172661"/>
              <a:ext cx="11886494" cy="581047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2" name="Rectangle 21">
              <a:extLst>
                <a:ext uri="{FF2B5EF4-FFF2-40B4-BE49-F238E27FC236}">
                  <a16:creationId xmlns:a16="http://schemas.microsoft.com/office/drawing/2014/main" xmlns="" id="{BC6674AF-8101-C549-8B00-AAD7E64CE987}"/>
                </a:ext>
              </a:extLst>
            </p:cNvPr>
            <p:cNvSpPr/>
            <p:nvPr/>
          </p:nvSpPr>
          <p:spPr>
            <a:xfrm>
              <a:off x="6098462" y="6172660"/>
              <a:ext cx="3948359" cy="5810477"/>
            </a:xfrm>
            <a:prstGeom prst="rect">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3" name="Rectangle 22">
              <a:extLst>
                <a:ext uri="{FF2B5EF4-FFF2-40B4-BE49-F238E27FC236}">
                  <a16:creationId xmlns:a16="http://schemas.microsoft.com/office/drawing/2014/main" xmlns="" id="{AC3AE76E-D23A-1647-AFBC-B0CEBDE417D7}"/>
                </a:ext>
              </a:extLst>
            </p:cNvPr>
            <p:cNvSpPr/>
            <p:nvPr/>
          </p:nvSpPr>
          <p:spPr>
            <a:xfrm>
              <a:off x="6096394" y="4750341"/>
              <a:ext cx="16052406" cy="12104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4" name="TextBox 23">
              <a:extLst>
                <a:ext uri="{FF2B5EF4-FFF2-40B4-BE49-F238E27FC236}">
                  <a16:creationId xmlns:a16="http://schemas.microsoft.com/office/drawing/2014/main" xmlns="" id="{5A658DB4-C2ED-714B-AB69-B738425CA8F0}"/>
                </a:ext>
              </a:extLst>
            </p:cNvPr>
            <p:cNvSpPr txBox="1"/>
            <p:nvPr/>
          </p:nvSpPr>
          <p:spPr>
            <a:xfrm>
              <a:off x="10407963" y="5084440"/>
              <a:ext cx="3395106"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A</a:t>
              </a:r>
            </a:p>
          </p:txBody>
        </p:sp>
        <p:sp>
          <p:nvSpPr>
            <p:cNvPr id="25" name="TextBox 24">
              <a:extLst>
                <a:ext uri="{FF2B5EF4-FFF2-40B4-BE49-F238E27FC236}">
                  <a16:creationId xmlns:a16="http://schemas.microsoft.com/office/drawing/2014/main" xmlns="" id="{B1799043-9E2F-2D4D-B18F-F8E370B02FAF}"/>
                </a:ext>
              </a:extLst>
            </p:cNvPr>
            <p:cNvSpPr txBox="1"/>
            <p:nvPr/>
          </p:nvSpPr>
          <p:spPr>
            <a:xfrm>
              <a:off x="14996568" y="5084440"/>
              <a:ext cx="2271801"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B</a:t>
              </a:r>
            </a:p>
          </p:txBody>
        </p:sp>
        <p:grpSp>
          <p:nvGrpSpPr>
            <p:cNvPr id="26" name="Group 25">
              <a:extLst>
                <a:ext uri="{FF2B5EF4-FFF2-40B4-BE49-F238E27FC236}">
                  <a16:creationId xmlns:a16="http://schemas.microsoft.com/office/drawing/2014/main" xmlns="" id="{63C4783A-50CA-6C4E-AB4F-B77C28B6B0FA}"/>
                </a:ext>
              </a:extLst>
            </p:cNvPr>
            <p:cNvGrpSpPr/>
            <p:nvPr/>
          </p:nvGrpSpPr>
          <p:grpSpPr>
            <a:xfrm>
              <a:off x="14996568" y="6558738"/>
              <a:ext cx="2271801" cy="5069232"/>
              <a:chOff x="15851929" y="6847460"/>
              <a:chExt cx="2070414" cy="5155371"/>
            </a:xfrm>
            <a:noFill/>
          </p:grpSpPr>
          <p:sp>
            <p:nvSpPr>
              <p:cNvPr id="38" name="TextBox 37">
                <a:extLst>
                  <a:ext uri="{FF2B5EF4-FFF2-40B4-BE49-F238E27FC236}">
                    <a16:creationId xmlns:a16="http://schemas.microsoft.com/office/drawing/2014/main" xmlns="" id="{AEDD5935-8737-264E-B821-BFB8948EBDAF}"/>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39" name="TextBox 38">
                <a:extLst>
                  <a:ext uri="{FF2B5EF4-FFF2-40B4-BE49-F238E27FC236}">
                    <a16:creationId xmlns:a16="http://schemas.microsoft.com/office/drawing/2014/main" xmlns="" id="{56C003E9-A87D-AD41-9232-513AEFC080D8}"/>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40" name="TextBox 39">
                <a:extLst>
                  <a:ext uri="{FF2B5EF4-FFF2-40B4-BE49-F238E27FC236}">
                    <a16:creationId xmlns:a16="http://schemas.microsoft.com/office/drawing/2014/main" xmlns="" id="{9055EBCC-9C5C-B243-BEA7-199526EA1B3B}"/>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1" name="TextBox 40">
                <a:extLst>
                  <a:ext uri="{FF2B5EF4-FFF2-40B4-BE49-F238E27FC236}">
                    <a16:creationId xmlns:a16="http://schemas.microsoft.com/office/drawing/2014/main" xmlns="" id="{4B239460-92EF-2F4E-8B80-A7DF8EA4AE89}"/>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42" name="TextBox 41">
              <a:extLst>
                <a:ext uri="{FF2B5EF4-FFF2-40B4-BE49-F238E27FC236}">
                  <a16:creationId xmlns:a16="http://schemas.microsoft.com/office/drawing/2014/main" xmlns="" id="{928792E2-D3C4-3447-9589-AEC8664B4EC8}"/>
                </a:ext>
              </a:extLst>
            </p:cNvPr>
            <p:cNvSpPr txBox="1"/>
            <p:nvPr/>
          </p:nvSpPr>
          <p:spPr>
            <a:xfrm>
              <a:off x="19062036" y="5084440"/>
              <a:ext cx="2271801"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C</a:t>
              </a:r>
            </a:p>
          </p:txBody>
        </p:sp>
        <p:grpSp>
          <p:nvGrpSpPr>
            <p:cNvPr id="43" name="Group 42">
              <a:extLst>
                <a:ext uri="{FF2B5EF4-FFF2-40B4-BE49-F238E27FC236}">
                  <a16:creationId xmlns:a16="http://schemas.microsoft.com/office/drawing/2014/main" xmlns="" id="{0D1D0E34-2A11-1C43-A21B-A38375AB13DB}"/>
                </a:ext>
              </a:extLst>
            </p:cNvPr>
            <p:cNvGrpSpPr/>
            <p:nvPr/>
          </p:nvGrpSpPr>
          <p:grpSpPr>
            <a:xfrm>
              <a:off x="19062036" y="6558738"/>
              <a:ext cx="2271801" cy="5069232"/>
              <a:chOff x="19557008" y="6847460"/>
              <a:chExt cx="2070414" cy="5155371"/>
            </a:xfrm>
            <a:noFill/>
          </p:grpSpPr>
          <p:sp>
            <p:nvSpPr>
              <p:cNvPr id="44" name="TextBox 43">
                <a:extLst>
                  <a:ext uri="{FF2B5EF4-FFF2-40B4-BE49-F238E27FC236}">
                    <a16:creationId xmlns:a16="http://schemas.microsoft.com/office/drawing/2014/main" xmlns="" id="{5AEA4316-2C16-9946-A413-2230E3F772B3}"/>
                  </a:ext>
                </a:extLst>
              </p:cNvPr>
              <p:cNvSpPr txBox="1"/>
              <p:nvPr/>
            </p:nvSpPr>
            <p:spPr>
              <a:xfrm>
                <a:off x="19557008"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$810</a:t>
                </a:r>
              </a:p>
            </p:txBody>
          </p:sp>
          <p:sp>
            <p:nvSpPr>
              <p:cNvPr id="45" name="TextBox 44">
                <a:extLst>
                  <a:ext uri="{FF2B5EF4-FFF2-40B4-BE49-F238E27FC236}">
                    <a16:creationId xmlns:a16="http://schemas.microsoft.com/office/drawing/2014/main" xmlns="" id="{545361AD-732D-014F-ACC0-B4C2DFBDE207}"/>
                  </a:ext>
                </a:extLst>
              </p:cNvPr>
              <p:cNvSpPr txBox="1"/>
              <p:nvPr/>
            </p:nvSpPr>
            <p:spPr>
              <a:xfrm>
                <a:off x="19557008"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$550</a:t>
                </a:r>
              </a:p>
            </p:txBody>
          </p:sp>
          <p:sp>
            <p:nvSpPr>
              <p:cNvPr id="46" name="TextBox 45">
                <a:extLst>
                  <a:ext uri="{FF2B5EF4-FFF2-40B4-BE49-F238E27FC236}">
                    <a16:creationId xmlns:a16="http://schemas.microsoft.com/office/drawing/2014/main" xmlns="" id="{55A90869-D1F1-AE49-AA98-C24C1E0A76B1}"/>
                  </a:ext>
                </a:extLst>
              </p:cNvPr>
              <p:cNvSpPr txBox="1"/>
              <p:nvPr/>
            </p:nvSpPr>
            <p:spPr>
              <a:xfrm>
                <a:off x="19557008"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$2895</a:t>
                </a:r>
              </a:p>
            </p:txBody>
          </p:sp>
          <p:sp>
            <p:nvSpPr>
              <p:cNvPr id="47" name="TextBox 46">
                <a:extLst>
                  <a:ext uri="{FF2B5EF4-FFF2-40B4-BE49-F238E27FC236}">
                    <a16:creationId xmlns:a16="http://schemas.microsoft.com/office/drawing/2014/main" xmlns="" id="{525BF320-140F-DD4E-B48C-CD6199783AD3}"/>
                  </a:ext>
                </a:extLst>
              </p:cNvPr>
              <p:cNvSpPr txBox="1"/>
              <p:nvPr/>
            </p:nvSpPr>
            <p:spPr>
              <a:xfrm>
                <a:off x="19557008"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$1060</a:t>
                </a:r>
              </a:p>
            </p:txBody>
          </p:sp>
        </p:grpSp>
        <p:grpSp>
          <p:nvGrpSpPr>
            <p:cNvPr id="48" name="Group 47">
              <a:extLst>
                <a:ext uri="{FF2B5EF4-FFF2-40B4-BE49-F238E27FC236}">
                  <a16:creationId xmlns:a16="http://schemas.microsoft.com/office/drawing/2014/main" xmlns="" id="{21F776AC-661C-CE4C-A238-819C639B51B2}"/>
                </a:ext>
              </a:extLst>
            </p:cNvPr>
            <p:cNvGrpSpPr/>
            <p:nvPr/>
          </p:nvGrpSpPr>
          <p:grpSpPr>
            <a:xfrm>
              <a:off x="10966009" y="6558738"/>
              <a:ext cx="2271801" cy="5069232"/>
              <a:chOff x="15851929" y="6847460"/>
              <a:chExt cx="2070414" cy="5155371"/>
            </a:xfrm>
            <a:noFill/>
          </p:grpSpPr>
          <p:sp>
            <p:nvSpPr>
              <p:cNvPr id="49" name="TextBox 48">
                <a:extLst>
                  <a:ext uri="{FF2B5EF4-FFF2-40B4-BE49-F238E27FC236}">
                    <a16:creationId xmlns:a16="http://schemas.microsoft.com/office/drawing/2014/main" xmlns="" id="{04B5CA11-DA1C-2D4F-AAF1-9AE6CD46C3B7}"/>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50" name="TextBox 49">
                <a:extLst>
                  <a:ext uri="{FF2B5EF4-FFF2-40B4-BE49-F238E27FC236}">
                    <a16:creationId xmlns:a16="http://schemas.microsoft.com/office/drawing/2014/main" xmlns="" id="{CFD0574D-2609-184F-817D-117DEAF5F894}"/>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51" name="TextBox 50">
                <a:extLst>
                  <a:ext uri="{FF2B5EF4-FFF2-40B4-BE49-F238E27FC236}">
                    <a16:creationId xmlns:a16="http://schemas.microsoft.com/office/drawing/2014/main" xmlns="" id="{EF1B2E3A-F0AD-8E47-9E91-0EBD36D07288}"/>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52" name="TextBox 51">
                <a:extLst>
                  <a:ext uri="{FF2B5EF4-FFF2-40B4-BE49-F238E27FC236}">
                    <a16:creationId xmlns:a16="http://schemas.microsoft.com/office/drawing/2014/main" xmlns="" id="{807A95E4-85F8-0641-89C2-434D77C58920}"/>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53" name="TextBox 52">
              <a:extLst>
                <a:ext uri="{FF2B5EF4-FFF2-40B4-BE49-F238E27FC236}">
                  <a16:creationId xmlns:a16="http://schemas.microsoft.com/office/drawing/2014/main" xmlns="" id="{F602B13E-C2B7-5F4C-81E9-5092F56C216F}"/>
                </a:ext>
              </a:extLst>
            </p:cNvPr>
            <p:cNvSpPr txBox="1"/>
            <p:nvPr/>
          </p:nvSpPr>
          <p:spPr>
            <a:xfrm>
              <a:off x="6935453" y="6558744"/>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One</a:t>
              </a:r>
            </a:p>
          </p:txBody>
        </p:sp>
        <p:sp>
          <p:nvSpPr>
            <p:cNvPr id="54" name="TextBox 53">
              <a:extLst>
                <a:ext uri="{FF2B5EF4-FFF2-40B4-BE49-F238E27FC236}">
                  <a16:creationId xmlns:a16="http://schemas.microsoft.com/office/drawing/2014/main" xmlns="" id="{1F9E81E8-F903-2641-8746-9EE6C2732709}"/>
                </a:ext>
              </a:extLst>
            </p:cNvPr>
            <p:cNvSpPr txBox="1"/>
            <p:nvPr/>
          </p:nvSpPr>
          <p:spPr>
            <a:xfrm>
              <a:off x="6935453" y="8033046"/>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Two</a:t>
              </a:r>
            </a:p>
          </p:txBody>
        </p:sp>
        <p:sp>
          <p:nvSpPr>
            <p:cNvPr id="55" name="TextBox 54">
              <a:extLst>
                <a:ext uri="{FF2B5EF4-FFF2-40B4-BE49-F238E27FC236}">
                  <a16:creationId xmlns:a16="http://schemas.microsoft.com/office/drawing/2014/main" xmlns="" id="{D10AD565-247E-3642-82F4-58029E995624}"/>
                </a:ext>
              </a:extLst>
            </p:cNvPr>
            <p:cNvSpPr txBox="1"/>
            <p:nvPr/>
          </p:nvSpPr>
          <p:spPr>
            <a:xfrm>
              <a:off x="6935453" y="9507347"/>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Tree</a:t>
              </a:r>
            </a:p>
          </p:txBody>
        </p:sp>
        <p:sp>
          <p:nvSpPr>
            <p:cNvPr id="56" name="TextBox 55">
              <a:extLst>
                <a:ext uri="{FF2B5EF4-FFF2-40B4-BE49-F238E27FC236}">
                  <a16:creationId xmlns:a16="http://schemas.microsoft.com/office/drawing/2014/main" xmlns="" id="{0A229191-FD5E-6D4A-AB19-53BBF256F660}"/>
                </a:ext>
              </a:extLst>
            </p:cNvPr>
            <p:cNvSpPr txBox="1"/>
            <p:nvPr/>
          </p:nvSpPr>
          <p:spPr>
            <a:xfrm>
              <a:off x="6935453" y="10981648"/>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Four</a:t>
              </a:r>
            </a:p>
          </p:txBody>
        </p:sp>
        <p:sp>
          <p:nvSpPr>
            <p:cNvPr id="57" name="TextBox 56">
              <a:extLst>
                <a:ext uri="{FF2B5EF4-FFF2-40B4-BE49-F238E27FC236}">
                  <a16:creationId xmlns:a16="http://schemas.microsoft.com/office/drawing/2014/main" xmlns="" id="{A3EFB196-64AB-E14B-A5E8-863A09415B2A}"/>
                </a:ext>
              </a:extLst>
            </p:cNvPr>
            <p:cNvSpPr txBox="1"/>
            <p:nvPr/>
          </p:nvSpPr>
          <p:spPr>
            <a:xfrm>
              <a:off x="6316438" y="5084440"/>
              <a:ext cx="3395106"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Your Title</a:t>
              </a:r>
            </a:p>
          </p:txBody>
        </p:sp>
      </p:grpSp>
    </p:spTree>
    <p:extLst>
      <p:ext uri="{BB962C8B-B14F-4D97-AF65-F5344CB8AC3E}">
        <p14:creationId xmlns:p14="http://schemas.microsoft.com/office/powerpoint/2010/main" val="3811057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Map</a:t>
            </a:r>
          </a:p>
        </p:txBody>
      </p:sp>
      <p:grpSp>
        <p:nvGrpSpPr>
          <p:cNvPr id="11" name="Group 10">
            <a:extLst>
              <a:ext uri="{FF2B5EF4-FFF2-40B4-BE49-F238E27FC236}">
                <a16:creationId xmlns:a16="http://schemas.microsoft.com/office/drawing/2014/main" xmlns="" id="{05F89471-E9B7-E443-A669-2325A51A00E7}"/>
              </a:ext>
            </a:extLst>
          </p:cNvPr>
          <p:cNvGrpSpPr/>
          <p:nvPr/>
        </p:nvGrpSpPr>
        <p:grpSpPr>
          <a:xfrm rot="10800000">
            <a:off x="2317032" y="0"/>
            <a:ext cx="612780" cy="2967135"/>
            <a:chOff x="4612363" y="7199314"/>
            <a:chExt cx="612780" cy="2967135"/>
          </a:xfrm>
        </p:grpSpPr>
        <p:sp>
          <p:nvSpPr>
            <p:cNvPr id="13" name="Oval 12">
              <a:extLst>
                <a:ext uri="{FF2B5EF4-FFF2-40B4-BE49-F238E27FC236}">
                  <a16:creationId xmlns:a16="http://schemas.microsoft.com/office/drawing/2014/main" xmlns="" id="{37FA93FF-A5F1-8746-B4A8-DE3A1B81D144}"/>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xmlns="" id="{1D4C3C0B-9CF9-2F4F-ACD0-5D27A552C823}"/>
              </a:ext>
            </a:extLst>
          </p:cNvPr>
          <p:cNvGrpSpPr/>
          <p:nvPr/>
        </p:nvGrpSpPr>
        <p:grpSpPr>
          <a:xfrm>
            <a:off x="4030824" y="3757212"/>
            <a:ext cx="16316001" cy="8538916"/>
            <a:chOff x="2399029" y="2022764"/>
            <a:chExt cx="19579592" cy="10246904"/>
          </a:xfrm>
        </p:grpSpPr>
        <p:grpSp>
          <p:nvGrpSpPr>
            <p:cNvPr id="34" name="Group 33">
              <a:extLst>
                <a:ext uri="{FF2B5EF4-FFF2-40B4-BE49-F238E27FC236}">
                  <a16:creationId xmlns:a16="http://schemas.microsoft.com/office/drawing/2014/main" xmlns="" id="{7828E74F-EC77-CE45-8704-5F3DC96C2F51}"/>
                </a:ext>
              </a:extLst>
            </p:cNvPr>
            <p:cNvGrpSpPr/>
            <p:nvPr/>
          </p:nvGrpSpPr>
          <p:grpSpPr>
            <a:xfrm>
              <a:off x="2399029" y="2022764"/>
              <a:ext cx="19579592" cy="10246904"/>
              <a:chOff x="3843499" y="3719582"/>
              <a:chExt cx="16665619" cy="8244192"/>
            </a:xfrm>
            <a:solidFill>
              <a:srgbClr val="EFF1F9"/>
            </a:solidFill>
          </p:grpSpPr>
          <p:sp>
            <p:nvSpPr>
              <p:cNvPr id="65" name="Freeform 781">
                <a:extLst>
                  <a:ext uri="{FF2B5EF4-FFF2-40B4-BE49-F238E27FC236}">
                    <a16:creationId xmlns:a16="http://schemas.microsoft.com/office/drawing/2014/main" xmlns="" id="{BD556A22-A116-624E-95CE-FDFF7219114C}"/>
                  </a:ext>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 name="Freeform 403">
                <a:extLst>
                  <a:ext uri="{FF2B5EF4-FFF2-40B4-BE49-F238E27FC236}">
                    <a16:creationId xmlns:a16="http://schemas.microsoft.com/office/drawing/2014/main" xmlns="" id="{2D4A7E67-3082-8A4E-BD94-C37B35567FDC}"/>
                  </a:ext>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 name="Freeform 404">
                <a:extLst>
                  <a:ext uri="{FF2B5EF4-FFF2-40B4-BE49-F238E27FC236}">
                    <a16:creationId xmlns:a16="http://schemas.microsoft.com/office/drawing/2014/main" xmlns="" id="{0E19BDE0-7B2D-CD45-952D-DF6617BFA3E1}"/>
                  </a:ext>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 name="Freeform 405">
                <a:extLst>
                  <a:ext uri="{FF2B5EF4-FFF2-40B4-BE49-F238E27FC236}">
                    <a16:creationId xmlns:a16="http://schemas.microsoft.com/office/drawing/2014/main" xmlns="" id="{D39CB9AD-4A15-DA48-A26C-EC1BB9A0CE52}"/>
                  </a:ext>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 name="Freeform 406">
                <a:extLst>
                  <a:ext uri="{FF2B5EF4-FFF2-40B4-BE49-F238E27FC236}">
                    <a16:creationId xmlns:a16="http://schemas.microsoft.com/office/drawing/2014/main" xmlns="" id="{B9FAFA75-5785-274E-BA43-6B000E0530E7}"/>
                  </a:ext>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 name="Freeform 407">
                <a:extLst>
                  <a:ext uri="{FF2B5EF4-FFF2-40B4-BE49-F238E27FC236}">
                    <a16:creationId xmlns:a16="http://schemas.microsoft.com/office/drawing/2014/main" xmlns="" id="{E33621B3-5F93-6746-85E0-46F63820D69C}"/>
                  </a:ext>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 name="Freeform 408">
                <a:extLst>
                  <a:ext uri="{FF2B5EF4-FFF2-40B4-BE49-F238E27FC236}">
                    <a16:creationId xmlns:a16="http://schemas.microsoft.com/office/drawing/2014/main" xmlns="" id="{408DD114-8DE5-324F-A97C-553281779310}"/>
                  </a:ext>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 name="Freeform 409">
                <a:extLst>
                  <a:ext uri="{FF2B5EF4-FFF2-40B4-BE49-F238E27FC236}">
                    <a16:creationId xmlns:a16="http://schemas.microsoft.com/office/drawing/2014/main" xmlns="" id="{69083FA7-DA96-1E49-954D-02BDA0DC7DC9}"/>
                  </a:ext>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 name="Freeform 410">
                <a:extLst>
                  <a:ext uri="{FF2B5EF4-FFF2-40B4-BE49-F238E27FC236}">
                    <a16:creationId xmlns:a16="http://schemas.microsoft.com/office/drawing/2014/main" xmlns="" id="{F9E03263-563B-9648-BF96-85E9D52231B4}"/>
                  </a:ext>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 name="Freeform 411">
                <a:extLst>
                  <a:ext uri="{FF2B5EF4-FFF2-40B4-BE49-F238E27FC236}">
                    <a16:creationId xmlns:a16="http://schemas.microsoft.com/office/drawing/2014/main" xmlns="" id="{5716027A-8769-2B45-A0B3-FE80C3CD8522}"/>
                  </a:ext>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 name="Freeform 412">
                <a:extLst>
                  <a:ext uri="{FF2B5EF4-FFF2-40B4-BE49-F238E27FC236}">
                    <a16:creationId xmlns:a16="http://schemas.microsoft.com/office/drawing/2014/main" xmlns="" id="{3F27FBCC-2910-C943-98B3-DE5ADEBD0DD7}"/>
                  </a:ext>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 name="Freeform 413">
                <a:extLst>
                  <a:ext uri="{FF2B5EF4-FFF2-40B4-BE49-F238E27FC236}">
                    <a16:creationId xmlns:a16="http://schemas.microsoft.com/office/drawing/2014/main" xmlns="" id="{57431ABD-B9BF-8748-9859-B38763DD5934}"/>
                  </a:ext>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 name="Freeform 414">
                <a:extLst>
                  <a:ext uri="{FF2B5EF4-FFF2-40B4-BE49-F238E27FC236}">
                    <a16:creationId xmlns:a16="http://schemas.microsoft.com/office/drawing/2014/main" xmlns="" id="{A275D48E-E9FD-5143-87E2-E0E65F191161}"/>
                  </a:ext>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 name="Freeform 415">
                <a:extLst>
                  <a:ext uri="{FF2B5EF4-FFF2-40B4-BE49-F238E27FC236}">
                    <a16:creationId xmlns:a16="http://schemas.microsoft.com/office/drawing/2014/main" xmlns="" id="{31971C8A-F7FA-C244-B84B-EF01FCBED6B9}"/>
                  </a:ext>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 name="Freeform 416">
                <a:extLst>
                  <a:ext uri="{FF2B5EF4-FFF2-40B4-BE49-F238E27FC236}">
                    <a16:creationId xmlns:a16="http://schemas.microsoft.com/office/drawing/2014/main" xmlns="" id="{738FC199-E53E-4E4E-B194-7E7CE974588F}"/>
                  </a:ext>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 name="Freeform 417">
                <a:extLst>
                  <a:ext uri="{FF2B5EF4-FFF2-40B4-BE49-F238E27FC236}">
                    <a16:creationId xmlns:a16="http://schemas.microsoft.com/office/drawing/2014/main" xmlns="" id="{D3576C1F-8F4D-764F-AF96-BD3907F1D10D}"/>
                  </a:ext>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 name="Freeform 418">
                <a:extLst>
                  <a:ext uri="{FF2B5EF4-FFF2-40B4-BE49-F238E27FC236}">
                    <a16:creationId xmlns:a16="http://schemas.microsoft.com/office/drawing/2014/main" xmlns="" id="{D4906675-BD25-9C47-B3F4-C03528697EB7}"/>
                  </a:ext>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 name="Freeform 419">
                <a:extLst>
                  <a:ext uri="{FF2B5EF4-FFF2-40B4-BE49-F238E27FC236}">
                    <a16:creationId xmlns:a16="http://schemas.microsoft.com/office/drawing/2014/main" xmlns="" id="{E8E92040-433E-7644-8465-C34364C540A5}"/>
                  </a:ext>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 name="Freeform 420">
                <a:extLst>
                  <a:ext uri="{FF2B5EF4-FFF2-40B4-BE49-F238E27FC236}">
                    <a16:creationId xmlns:a16="http://schemas.microsoft.com/office/drawing/2014/main" xmlns="" id="{1F2CE84D-707C-7647-9D2C-2E596007B200}"/>
                  </a:ext>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4" name="Freeform 421">
                <a:extLst>
                  <a:ext uri="{FF2B5EF4-FFF2-40B4-BE49-F238E27FC236}">
                    <a16:creationId xmlns:a16="http://schemas.microsoft.com/office/drawing/2014/main" xmlns="" id="{826D6316-6CE8-D34C-A2B0-99534205EE7B}"/>
                  </a:ext>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5" name="Freeform 422">
                <a:extLst>
                  <a:ext uri="{FF2B5EF4-FFF2-40B4-BE49-F238E27FC236}">
                    <a16:creationId xmlns:a16="http://schemas.microsoft.com/office/drawing/2014/main" xmlns="" id="{59ED2F7C-9BC3-2646-BDB9-8A6E2FC096E3}"/>
                  </a:ext>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6" name="Freeform 423">
                <a:extLst>
                  <a:ext uri="{FF2B5EF4-FFF2-40B4-BE49-F238E27FC236}">
                    <a16:creationId xmlns:a16="http://schemas.microsoft.com/office/drawing/2014/main" xmlns="" id="{498F3C76-7CD1-9844-B27B-FDCC4E399A5C}"/>
                  </a:ext>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7" name="Freeform 424">
                <a:extLst>
                  <a:ext uri="{FF2B5EF4-FFF2-40B4-BE49-F238E27FC236}">
                    <a16:creationId xmlns:a16="http://schemas.microsoft.com/office/drawing/2014/main" xmlns="" id="{0B6F7DFD-9662-9B46-9F3D-4996C6FE1456}"/>
                  </a:ext>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8" name="Freeform 425">
                <a:extLst>
                  <a:ext uri="{FF2B5EF4-FFF2-40B4-BE49-F238E27FC236}">
                    <a16:creationId xmlns:a16="http://schemas.microsoft.com/office/drawing/2014/main" xmlns="" id="{030C7E5D-9545-CF4F-9438-142D3E2C17C9}"/>
                  </a:ext>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9" name="Freeform 426">
                <a:extLst>
                  <a:ext uri="{FF2B5EF4-FFF2-40B4-BE49-F238E27FC236}">
                    <a16:creationId xmlns:a16="http://schemas.microsoft.com/office/drawing/2014/main" xmlns="" id="{B06779C4-CF58-554D-889F-5812E6488692}"/>
                  </a:ext>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0" name="Freeform 427">
                <a:extLst>
                  <a:ext uri="{FF2B5EF4-FFF2-40B4-BE49-F238E27FC236}">
                    <a16:creationId xmlns:a16="http://schemas.microsoft.com/office/drawing/2014/main" xmlns="" id="{BCF17547-36E0-CF4B-90D8-5F1595E6ABBA}"/>
                  </a:ext>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1" name="Freeform 428">
                <a:extLst>
                  <a:ext uri="{FF2B5EF4-FFF2-40B4-BE49-F238E27FC236}">
                    <a16:creationId xmlns:a16="http://schemas.microsoft.com/office/drawing/2014/main" xmlns="" id="{BDC80D52-1D64-A149-9E36-8EF493BFF8E1}"/>
                  </a:ext>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2" name="Freeform 429">
                <a:extLst>
                  <a:ext uri="{FF2B5EF4-FFF2-40B4-BE49-F238E27FC236}">
                    <a16:creationId xmlns:a16="http://schemas.microsoft.com/office/drawing/2014/main" xmlns="" id="{7C2C2B1C-F218-0D44-913D-C74BEDAB5A1B}"/>
                  </a:ext>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nvGrpSpPr>
              <p:cNvPr id="93" name="Group 92">
                <a:extLst>
                  <a:ext uri="{FF2B5EF4-FFF2-40B4-BE49-F238E27FC236}">
                    <a16:creationId xmlns:a16="http://schemas.microsoft.com/office/drawing/2014/main" xmlns="" id="{1382F5E4-6E80-D84C-999C-3B4B3C1A9BB8}"/>
                  </a:ext>
                </a:extLst>
              </p:cNvPr>
              <p:cNvGrpSpPr/>
              <p:nvPr/>
            </p:nvGrpSpPr>
            <p:grpSpPr>
              <a:xfrm>
                <a:off x="17709756" y="6761778"/>
                <a:ext cx="697449" cy="662593"/>
                <a:chOff x="5961121" y="2686387"/>
                <a:chExt cx="288233" cy="273757"/>
              </a:xfrm>
              <a:grpFill/>
            </p:grpSpPr>
            <p:sp>
              <p:nvSpPr>
                <p:cNvPr id="458" name="Freeform 430">
                  <a:extLst>
                    <a:ext uri="{FF2B5EF4-FFF2-40B4-BE49-F238E27FC236}">
                      <a16:creationId xmlns:a16="http://schemas.microsoft.com/office/drawing/2014/main" xmlns="" id="{6FF170EF-9BC8-E54B-B02A-7C9EAEA23F63}"/>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9" name="Freeform 431">
                  <a:extLst>
                    <a:ext uri="{FF2B5EF4-FFF2-40B4-BE49-F238E27FC236}">
                      <a16:creationId xmlns:a16="http://schemas.microsoft.com/office/drawing/2014/main" xmlns="" id="{BAAF7A77-15E1-C74E-88DE-06ECBBF903CA}"/>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94" name="Freeform 432">
                <a:extLst>
                  <a:ext uri="{FF2B5EF4-FFF2-40B4-BE49-F238E27FC236}">
                    <a16:creationId xmlns:a16="http://schemas.microsoft.com/office/drawing/2014/main" xmlns="" id="{76685184-0F60-5842-8334-03E0D4FABC5D}"/>
                  </a:ext>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5" name="Freeform 433">
                <a:extLst>
                  <a:ext uri="{FF2B5EF4-FFF2-40B4-BE49-F238E27FC236}">
                    <a16:creationId xmlns:a16="http://schemas.microsoft.com/office/drawing/2014/main" xmlns="" id="{018151A1-4751-C848-BAF9-D8D64E892D4C}"/>
                  </a:ext>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6" name="Freeform 434">
                <a:extLst>
                  <a:ext uri="{FF2B5EF4-FFF2-40B4-BE49-F238E27FC236}">
                    <a16:creationId xmlns:a16="http://schemas.microsoft.com/office/drawing/2014/main" xmlns="" id="{86F12444-AE03-F245-A1EE-DE9392FC2D3C}"/>
                  </a:ext>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7" name="Freeform 435">
                <a:extLst>
                  <a:ext uri="{FF2B5EF4-FFF2-40B4-BE49-F238E27FC236}">
                    <a16:creationId xmlns:a16="http://schemas.microsoft.com/office/drawing/2014/main" xmlns="" id="{650C0ECB-5603-0042-AEBE-EBA9BBA6790A}"/>
                  </a:ext>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8" name="Freeform 436">
                <a:extLst>
                  <a:ext uri="{FF2B5EF4-FFF2-40B4-BE49-F238E27FC236}">
                    <a16:creationId xmlns:a16="http://schemas.microsoft.com/office/drawing/2014/main" xmlns="" id="{CE187AF5-2D1B-7747-AE48-7A3638BE29A5}"/>
                  </a:ext>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9" name="Freeform 437">
                <a:extLst>
                  <a:ext uri="{FF2B5EF4-FFF2-40B4-BE49-F238E27FC236}">
                    <a16:creationId xmlns:a16="http://schemas.microsoft.com/office/drawing/2014/main" xmlns="" id="{62502C8B-7FC0-734A-99A5-83CF0DE9F857}"/>
                  </a:ext>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0" name="Freeform 438">
                <a:extLst>
                  <a:ext uri="{FF2B5EF4-FFF2-40B4-BE49-F238E27FC236}">
                    <a16:creationId xmlns:a16="http://schemas.microsoft.com/office/drawing/2014/main" xmlns="" id="{9A85DDCD-56F3-F04E-B10A-F28F69AD432B}"/>
                  </a:ext>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1" name="Freeform 439">
                <a:extLst>
                  <a:ext uri="{FF2B5EF4-FFF2-40B4-BE49-F238E27FC236}">
                    <a16:creationId xmlns:a16="http://schemas.microsoft.com/office/drawing/2014/main" xmlns="" id="{84FDFA8D-7847-5B49-92F4-1C8E9AA59A95}"/>
                  </a:ext>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2" name="Freeform 440">
                <a:extLst>
                  <a:ext uri="{FF2B5EF4-FFF2-40B4-BE49-F238E27FC236}">
                    <a16:creationId xmlns:a16="http://schemas.microsoft.com/office/drawing/2014/main" xmlns="" id="{491AAC96-4851-5B4B-8B1D-B3D52D105A25}"/>
                  </a:ext>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3" name="Freeform 441">
                <a:extLst>
                  <a:ext uri="{FF2B5EF4-FFF2-40B4-BE49-F238E27FC236}">
                    <a16:creationId xmlns:a16="http://schemas.microsoft.com/office/drawing/2014/main" xmlns="" id="{BF151DE3-F52F-3E44-B5FB-3D055F673877}"/>
                  </a:ext>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4" name="Freeform 442">
                <a:extLst>
                  <a:ext uri="{FF2B5EF4-FFF2-40B4-BE49-F238E27FC236}">
                    <a16:creationId xmlns:a16="http://schemas.microsoft.com/office/drawing/2014/main" xmlns="" id="{8D7B268F-BC07-7344-8158-8FFD293D89D2}"/>
                  </a:ext>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5" name="Freeform 443">
                <a:extLst>
                  <a:ext uri="{FF2B5EF4-FFF2-40B4-BE49-F238E27FC236}">
                    <a16:creationId xmlns:a16="http://schemas.microsoft.com/office/drawing/2014/main" xmlns="" id="{267359B8-445D-B24F-83FD-44D2B6E3170D}"/>
                  </a:ext>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6" name="Freeform 444">
                <a:extLst>
                  <a:ext uri="{FF2B5EF4-FFF2-40B4-BE49-F238E27FC236}">
                    <a16:creationId xmlns:a16="http://schemas.microsoft.com/office/drawing/2014/main" xmlns="" id="{2634CAE4-95AB-3C4F-91ED-10568DD80848}"/>
                  </a:ext>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7" name="Freeform 445">
                <a:extLst>
                  <a:ext uri="{FF2B5EF4-FFF2-40B4-BE49-F238E27FC236}">
                    <a16:creationId xmlns:a16="http://schemas.microsoft.com/office/drawing/2014/main" xmlns="" id="{07A3F8E9-8B60-D347-B6D1-AC3FA3A2580F}"/>
                  </a:ext>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8" name="Freeform 446">
                <a:extLst>
                  <a:ext uri="{FF2B5EF4-FFF2-40B4-BE49-F238E27FC236}">
                    <a16:creationId xmlns:a16="http://schemas.microsoft.com/office/drawing/2014/main" xmlns="" id="{CD1808E0-013E-3C4C-B133-461247D36301}"/>
                  </a:ext>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9" name="Freeform 447">
                <a:extLst>
                  <a:ext uri="{FF2B5EF4-FFF2-40B4-BE49-F238E27FC236}">
                    <a16:creationId xmlns:a16="http://schemas.microsoft.com/office/drawing/2014/main" xmlns="" id="{9FE49E19-957F-5841-823B-A8364CAC46DA}"/>
                  </a:ext>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0" name="Freeform 448">
                <a:extLst>
                  <a:ext uri="{FF2B5EF4-FFF2-40B4-BE49-F238E27FC236}">
                    <a16:creationId xmlns:a16="http://schemas.microsoft.com/office/drawing/2014/main" xmlns="" id="{109D92A0-4B31-A644-A117-79C82A448E06}"/>
                  </a:ext>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1" name="Freeform 449">
                <a:extLst>
                  <a:ext uri="{FF2B5EF4-FFF2-40B4-BE49-F238E27FC236}">
                    <a16:creationId xmlns:a16="http://schemas.microsoft.com/office/drawing/2014/main" xmlns="" id="{998681E3-AC3F-5C4F-8B2A-77EE86A5D3FB}"/>
                  </a:ext>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2" name="Freeform 450">
                <a:extLst>
                  <a:ext uri="{FF2B5EF4-FFF2-40B4-BE49-F238E27FC236}">
                    <a16:creationId xmlns:a16="http://schemas.microsoft.com/office/drawing/2014/main" xmlns="" id="{4A8CA24D-B833-1142-B8C1-CFC3D3183F6F}"/>
                  </a:ext>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3" name="Freeform 451">
                <a:extLst>
                  <a:ext uri="{FF2B5EF4-FFF2-40B4-BE49-F238E27FC236}">
                    <a16:creationId xmlns:a16="http://schemas.microsoft.com/office/drawing/2014/main" xmlns="" id="{7F6EB59B-9F3C-8649-94AC-824E9C6E5D92}"/>
                  </a:ext>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4" name="Freeform 452">
                <a:extLst>
                  <a:ext uri="{FF2B5EF4-FFF2-40B4-BE49-F238E27FC236}">
                    <a16:creationId xmlns:a16="http://schemas.microsoft.com/office/drawing/2014/main" xmlns="" id="{9AABEC38-B63C-7D41-8DEB-128734F78E79}"/>
                  </a:ext>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5" name="Freeform 453">
                <a:extLst>
                  <a:ext uri="{FF2B5EF4-FFF2-40B4-BE49-F238E27FC236}">
                    <a16:creationId xmlns:a16="http://schemas.microsoft.com/office/drawing/2014/main" xmlns="" id="{6ECDE71A-7D6D-7149-B474-391E2049A0EF}"/>
                  </a:ext>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6" name="Freeform 454">
                <a:extLst>
                  <a:ext uri="{FF2B5EF4-FFF2-40B4-BE49-F238E27FC236}">
                    <a16:creationId xmlns:a16="http://schemas.microsoft.com/office/drawing/2014/main" xmlns="" id="{3B3CA5BD-461A-4D44-B1AC-0F2DE7104F65}"/>
                  </a:ext>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7" name="Freeform 455">
                <a:extLst>
                  <a:ext uri="{FF2B5EF4-FFF2-40B4-BE49-F238E27FC236}">
                    <a16:creationId xmlns:a16="http://schemas.microsoft.com/office/drawing/2014/main" xmlns="" id="{B785E4A5-FB32-7B4D-91EB-31A82F96E06F}"/>
                  </a:ext>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8" name="Freeform 456">
                <a:extLst>
                  <a:ext uri="{FF2B5EF4-FFF2-40B4-BE49-F238E27FC236}">
                    <a16:creationId xmlns:a16="http://schemas.microsoft.com/office/drawing/2014/main" xmlns="" id="{8809DE81-5FD4-9547-AEF7-9BEC26B0D06B}"/>
                  </a:ext>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9" name="Freeform 457">
                <a:extLst>
                  <a:ext uri="{FF2B5EF4-FFF2-40B4-BE49-F238E27FC236}">
                    <a16:creationId xmlns:a16="http://schemas.microsoft.com/office/drawing/2014/main" xmlns="" id="{FFA99000-ED83-E241-B4E2-1B3C6F2C7FD6}"/>
                  </a:ext>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0" name="Freeform 458">
                <a:extLst>
                  <a:ext uri="{FF2B5EF4-FFF2-40B4-BE49-F238E27FC236}">
                    <a16:creationId xmlns:a16="http://schemas.microsoft.com/office/drawing/2014/main" xmlns="" id="{5CCFD810-092E-FD46-9D57-4F6297F86C28}"/>
                  </a:ext>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1" name="Freeform 459">
                <a:extLst>
                  <a:ext uri="{FF2B5EF4-FFF2-40B4-BE49-F238E27FC236}">
                    <a16:creationId xmlns:a16="http://schemas.microsoft.com/office/drawing/2014/main" xmlns="" id="{A918D3B3-FAF9-DF45-BF1B-6A9863319B85}"/>
                  </a:ext>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2" name="Freeform 460">
                <a:extLst>
                  <a:ext uri="{FF2B5EF4-FFF2-40B4-BE49-F238E27FC236}">
                    <a16:creationId xmlns:a16="http://schemas.microsoft.com/office/drawing/2014/main" xmlns="" id="{017A0A2F-229C-C54A-8CBA-DB4EE29EADD5}"/>
                  </a:ext>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3" name="Freeform 461">
                <a:extLst>
                  <a:ext uri="{FF2B5EF4-FFF2-40B4-BE49-F238E27FC236}">
                    <a16:creationId xmlns:a16="http://schemas.microsoft.com/office/drawing/2014/main" xmlns="" id="{D3A17A33-2008-E343-9F73-DC9094A5B853}"/>
                  </a:ext>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4" name="Freeform 462">
                <a:extLst>
                  <a:ext uri="{FF2B5EF4-FFF2-40B4-BE49-F238E27FC236}">
                    <a16:creationId xmlns:a16="http://schemas.microsoft.com/office/drawing/2014/main" xmlns="" id="{10958ACD-01EC-6B4A-84D8-71F8EABBD1D0}"/>
                  </a:ext>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5" name="Freeform 463">
                <a:extLst>
                  <a:ext uri="{FF2B5EF4-FFF2-40B4-BE49-F238E27FC236}">
                    <a16:creationId xmlns:a16="http://schemas.microsoft.com/office/drawing/2014/main" xmlns="" id="{875E2F23-26E0-B84E-9F45-AADC7C8DEB06}"/>
                  </a:ext>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6" name="Freeform 464">
                <a:extLst>
                  <a:ext uri="{FF2B5EF4-FFF2-40B4-BE49-F238E27FC236}">
                    <a16:creationId xmlns:a16="http://schemas.microsoft.com/office/drawing/2014/main" xmlns="" id="{154A6D50-BE08-4E42-8666-89019B1E0F65}"/>
                  </a:ext>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7" name="Freeform 465">
                <a:extLst>
                  <a:ext uri="{FF2B5EF4-FFF2-40B4-BE49-F238E27FC236}">
                    <a16:creationId xmlns:a16="http://schemas.microsoft.com/office/drawing/2014/main" xmlns="" id="{B7350690-E50F-6E47-9FCF-EA808B3B748C}"/>
                  </a:ext>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8" name="Freeform 466">
                <a:extLst>
                  <a:ext uri="{FF2B5EF4-FFF2-40B4-BE49-F238E27FC236}">
                    <a16:creationId xmlns:a16="http://schemas.microsoft.com/office/drawing/2014/main" xmlns="" id="{94FE5E99-93AC-8446-A5AF-BB8BE75A0438}"/>
                  </a:ext>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9" name="Freeform 467">
                <a:extLst>
                  <a:ext uri="{FF2B5EF4-FFF2-40B4-BE49-F238E27FC236}">
                    <a16:creationId xmlns:a16="http://schemas.microsoft.com/office/drawing/2014/main" xmlns="" id="{2B449D3C-359F-4743-84BA-CFAE805D809E}"/>
                  </a:ext>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0" name="Freeform 468">
                <a:extLst>
                  <a:ext uri="{FF2B5EF4-FFF2-40B4-BE49-F238E27FC236}">
                    <a16:creationId xmlns:a16="http://schemas.microsoft.com/office/drawing/2014/main" xmlns="" id="{AF010FF3-BB5C-3C42-B4ED-BED4EA793378}"/>
                  </a:ext>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1" name="Freeform 469">
                <a:extLst>
                  <a:ext uri="{FF2B5EF4-FFF2-40B4-BE49-F238E27FC236}">
                    <a16:creationId xmlns:a16="http://schemas.microsoft.com/office/drawing/2014/main" xmlns="" id="{83256A7F-AC69-9647-A1DF-A0A061D00368}"/>
                  </a:ext>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2" name="Freeform 470">
                <a:extLst>
                  <a:ext uri="{FF2B5EF4-FFF2-40B4-BE49-F238E27FC236}">
                    <a16:creationId xmlns:a16="http://schemas.microsoft.com/office/drawing/2014/main" xmlns="" id="{7A9F8F6C-3D4A-084D-A14A-9F2BC2C046E4}"/>
                  </a:ext>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3" name="Freeform 471">
                <a:extLst>
                  <a:ext uri="{FF2B5EF4-FFF2-40B4-BE49-F238E27FC236}">
                    <a16:creationId xmlns:a16="http://schemas.microsoft.com/office/drawing/2014/main" xmlns="" id="{7426DABD-35A6-FB46-BAC6-213EBE15FBED}"/>
                  </a:ext>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4" name="Freeform 472">
                <a:extLst>
                  <a:ext uri="{FF2B5EF4-FFF2-40B4-BE49-F238E27FC236}">
                    <a16:creationId xmlns:a16="http://schemas.microsoft.com/office/drawing/2014/main" xmlns="" id="{EB89F529-3F6E-084B-85A1-37ACE24D08B4}"/>
                  </a:ext>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5" name="Freeform 473">
                <a:extLst>
                  <a:ext uri="{FF2B5EF4-FFF2-40B4-BE49-F238E27FC236}">
                    <a16:creationId xmlns:a16="http://schemas.microsoft.com/office/drawing/2014/main" xmlns="" id="{24C70828-34B8-CA40-B052-7AB354D08407}"/>
                  </a:ext>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6" name="Freeform 474">
                <a:extLst>
                  <a:ext uri="{FF2B5EF4-FFF2-40B4-BE49-F238E27FC236}">
                    <a16:creationId xmlns:a16="http://schemas.microsoft.com/office/drawing/2014/main" xmlns="" id="{82E6C88F-6C23-7847-A5F3-FB87B7EDDA1D}"/>
                  </a:ext>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7" name="Freeform 475">
                <a:extLst>
                  <a:ext uri="{FF2B5EF4-FFF2-40B4-BE49-F238E27FC236}">
                    <a16:creationId xmlns:a16="http://schemas.microsoft.com/office/drawing/2014/main" xmlns="" id="{3D332609-4B55-DF40-BB32-E59B2B09A07A}"/>
                  </a:ext>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8" name="Freeform 476">
                <a:extLst>
                  <a:ext uri="{FF2B5EF4-FFF2-40B4-BE49-F238E27FC236}">
                    <a16:creationId xmlns:a16="http://schemas.microsoft.com/office/drawing/2014/main" xmlns="" id="{855553B3-0502-5C4D-8072-8C8EC2708AD4}"/>
                  </a:ext>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9" name="Freeform 477">
                <a:extLst>
                  <a:ext uri="{FF2B5EF4-FFF2-40B4-BE49-F238E27FC236}">
                    <a16:creationId xmlns:a16="http://schemas.microsoft.com/office/drawing/2014/main" xmlns="" id="{E00E7601-7E55-3A46-BB00-6F9793BC2E40}"/>
                  </a:ext>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0" name="Freeform 478">
                <a:extLst>
                  <a:ext uri="{FF2B5EF4-FFF2-40B4-BE49-F238E27FC236}">
                    <a16:creationId xmlns:a16="http://schemas.microsoft.com/office/drawing/2014/main" xmlns="" id="{F2446493-E1F4-0641-887E-EC399AC99555}"/>
                  </a:ext>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1" name="Freeform 479">
                <a:extLst>
                  <a:ext uri="{FF2B5EF4-FFF2-40B4-BE49-F238E27FC236}">
                    <a16:creationId xmlns:a16="http://schemas.microsoft.com/office/drawing/2014/main" xmlns="" id="{27131153-FF2B-714C-A1E4-74483B4A790E}"/>
                  </a:ext>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2" name="Freeform 480">
                <a:extLst>
                  <a:ext uri="{FF2B5EF4-FFF2-40B4-BE49-F238E27FC236}">
                    <a16:creationId xmlns:a16="http://schemas.microsoft.com/office/drawing/2014/main" xmlns="" id="{E4AB7BBF-267A-4244-9CCD-B2F8FA0EB275}"/>
                  </a:ext>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3" name="Freeform 481">
                <a:extLst>
                  <a:ext uri="{FF2B5EF4-FFF2-40B4-BE49-F238E27FC236}">
                    <a16:creationId xmlns:a16="http://schemas.microsoft.com/office/drawing/2014/main" xmlns="" id="{F4F7BA68-87FF-8B43-BD80-A291A3C11E61}"/>
                  </a:ext>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4" name="Freeform 482">
                <a:extLst>
                  <a:ext uri="{FF2B5EF4-FFF2-40B4-BE49-F238E27FC236}">
                    <a16:creationId xmlns:a16="http://schemas.microsoft.com/office/drawing/2014/main" xmlns="" id="{6B684EE5-4DA9-EA49-89B8-75C5106D0A02}"/>
                  </a:ext>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5" name="Freeform 483">
                <a:extLst>
                  <a:ext uri="{FF2B5EF4-FFF2-40B4-BE49-F238E27FC236}">
                    <a16:creationId xmlns:a16="http://schemas.microsoft.com/office/drawing/2014/main" xmlns="" id="{67C5B833-8593-4D4C-8BA1-AF86800D0967}"/>
                  </a:ext>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6" name="Freeform 484">
                <a:extLst>
                  <a:ext uri="{FF2B5EF4-FFF2-40B4-BE49-F238E27FC236}">
                    <a16:creationId xmlns:a16="http://schemas.microsoft.com/office/drawing/2014/main" xmlns="" id="{C09F59A8-F4F3-A14C-8127-9EFC7D039DF4}"/>
                  </a:ext>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7" name="Freeform 485">
                <a:extLst>
                  <a:ext uri="{FF2B5EF4-FFF2-40B4-BE49-F238E27FC236}">
                    <a16:creationId xmlns:a16="http://schemas.microsoft.com/office/drawing/2014/main" xmlns="" id="{5585EBA8-5A4D-4348-829C-ED0BFF51F5BB}"/>
                  </a:ext>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8" name="Freeform 486">
                <a:extLst>
                  <a:ext uri="{FF2B5EF4-FFF2-40B4-BE49-F238E27FC236}">
                    <a16:creationId xmlns:a16="http://schemas.microsoft.com/office/drawing/2014/main" xmlns="" id="{B4275FDF-6942-B141-B191-E9584471785F}"/>
                  </a:ext>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9" name="Freeform 487">
                <a:extLst>
                  <a:ext uri="{FF2B5EF4-FFF2-40B4-BE49-F238E27FC236}">
                    <a16:creationId xmlns:a16="http://schemas.microsoft.com/office/drawing/2014/main" xmlns="" id="{ABD321C0-8EC5-AC4D-A1AF-E7041DE2F75E}"/>
                  </a:ext>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0" name="Freeform 488">
                <a:extLst>
                  <a:ext uri="{FF2B5EF4-FFF2-40B4-BE49-F238E27FC236}">
                    <a16:creationId xmlns:a16="http://schemas.microsoft.com/office/drawing/2014/main" xmlns="" id="{EC54E845-5D6C-3941-9DF2-8D33543CE0F6}"/>
                  </a:ext>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1" name="Freeform 489">
                <a:extLst>
                  <a:ext uri="{FF2B5EF4-FFF2-40B4-BE49-F238E27FC236}">
                    <a16:creationId xmlns:a16="http://schemas.microsoft.com/office/drawing/2014/main" xmlns="" id="{5CF7CA39-8214-FA43-B28F-E33F17FE0246}"/>
                  </a:ext>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2" name="Freeform 490">
                <a:extLst>
                  <a:ext uri="{FF2B5EF4-FFF2-40B4-BE49-F238E27FC236}">
                    <a16:creationId xmlns:a16="http://schemas.microsoft.com/office/drawing/2014/main" xmlns="" id="{3981FA28-824C-B746-98B2-CE973B20BACF}"/>
                  </a:ext>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3" name="Freeform 491">
                <a:extLst>
                  <a:ext uri="{FF2B5EF4-FFF2-40B4-BE49-F238E27FC236}">
                    <a16:creationId xmlns:a16="http://schemas.microsoft.com/office/drawing/2014/main" xmlns="" id="{E7768041-11B8-2247-8800-B7A5BD58B1C8}"/>
                  </a:ext>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4" name="Freeform 492">
                <a:extLst>
                  <a:ext uri="{FF2B5EF4-FFF2-40B4-BE49-F238E27FC236}">
                    <a16:creationId xmlns:a16="http://schemas.microsoft.com/office/drawing/2014/main" xmlns="" id="{C5185434-3522-5842-9F2C-12B49089A78A}"/>
                  </a:ext>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5" name="Freeform 493">
                <a:extLst>
                  <a:ext uri="{FF2B5EF4-FFF2-40B4-BE49-F238E27FC236}">
                    <a16:creationId xmlns:a16="http://schemas.microsoft.com/office/drawing/2014/main" xmlns="" id="{EC31993D-F8BA-FD44-9AAA-E524C8440638}"/>
                  </a:ext>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6" name="Freeform 494">
                <a:extLst>
                  <a:ext uri="{FF2B5EF4-FFF2-40B4-BE49-F238E27FC236}">
                    <a16:creationId xmlns:a16="http://schemas.microsoft.com/office/drawing/2014/main" xmlns="" id="{FD1F7EDD-C1F0-E04A-8C73-6CEDDD67DC5F}"/>
                  </a:ext>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7" name="Freeform 495">
                <a:extLst>
                  <a:ext uri="{FF2B5EF4-FFF2-40B4-BE49-F238E27FC236}">
                    <a16:creationId xmlns:a16="http://schemas.microsoft.com/office/drawing/2014/main" xmlns="" id="{9F4C6E78-5A1B-AD40-A53C-CE045AF77FDC}"/>
                  </a:ext>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8" name="Freeform 496">
                <a:extLst>
                  <a:ext uri="{FF2B5EF4-FFF2-40B4-BE49-F238E27FC236}">
                    <a16:creationId xmlns:a16="http://schemas.microsoft.com/office/drawing/2014/main" xmlns="" id="{A552E8C7-08F7-AB45-A7A5-D8E3C919F31C}"/>
                  </a:ext>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9" name="Freeform 497">
                <a:extLst>
                  <a:ext uri="{FF2B5EF4-FFF2-40B4-BE49-F238E27FC236}">
                    <a16:creationId xmlns:a16="http://schemas.microsoft.com/office/drawing/2014/main" xmlns="" id="{8DD4BEF3-90E6-054F-95D8-3D302E2E1D8E}"/>
                  </a:ext>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0" name="Freeform 498">
                <a:extLst>
                  <a:ext uri="{FF2B5EF4-FFF2-40B4-BE49-F238E27FC236}">
                    <a16:creationId xmlns:a16="http://schemas.microsoft.com/office/drawing/2014/main" xmlns="" id="{7AE267B2-1C42-BE49-901D-236D87A3C773}"/>
                  </a:ext>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1" name="Freeform 499">
                <a:extLst>
                  <a:ext uri="{FF2B5EF4-FFF2-40B4-BE49-F238E27FC236}">
                    <a16:creationId xmlns:a16="http://schemas.microsoft.com/office/drawing/2014/main" xmlns="" id="{EB351858-7F17-0149-87B7-618418094C0A}"/>
                  </a:ext>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2" name="Freeform 500">
                <a:extLst>
                  <a:ext uri="{FF2B5EF4-FFF2-40B4-BE49-F238E27FC236}">
                    <a16:creationId xmlns:a16="http://schemas.microsoft.com/office/drawing/2014/main" xmlns="" id="{59DC9F61-C7AF-E541-A380-1F559616BEA3}"/>
                  </a:ext>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3" name="Freeform 501">
                <a:extLst>
                  <a:ext uri="{FF2B5EF4-FFF2-40B4-BE49-F238E27FC236}">
                    <a16:creationId xmlns:a16="http://schemas.microsoft.com/office/drawing/2014/main" xmlns="" id="{17F45C52-87C4-284B-9396-87C1EDCCD05E}"/>
                  </a:ext>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4" name="Freeform 502">
                <a:extLst>
                  <a:ext uri="{FF2B5EF4-FFF2-40B4-BE49-F238E27FC236}">
                    <a16:creationId xmlns:a16="http://schemas.microsoft.com/office/drawing/2014/main" xmlns="" id="{3C842C71-FDBD-C349-B671-7B3BF6512C6F}"/>
                  </a:ext>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5" name="Freeform 503">
                <a:extLst>
                  <a:ext uri="{FF2B5EF4-FFF2-40B4-BE49-F238E27FC236}">
                    <a16:creationId xmlns:a16="http://schemas.microsoft.com/office/drawing/2014/main" xmlns="" id="{0288E248-4330-1948-AC55-8E63A37FB96A}"/>
                  </a:ext>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6" name="Freeform 504">
                <a:extLst>
                  <a:ext uri="{FF2B5EF4-FFF2-40B4-BE49-F238E27FC236}">
                    <a16:creationId xmlns:a16="http://schemas.microsoft.com/office/drawing/2014/main" xmlns="" id="{469025D7-2996-E541-B327-3F39699EB33F}"/>
                  </a:ext>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7" name="Freeform 505">
                <a:extLst>
                  <a:ext uri="{FF2B5EF4-FFF2-40B4-BE49-F238E27FC236}">
                    <a16:creationId xmlns:a16="http://schemas.microsoft.com/office/drawing/2014/main" xmlns="" id="{8E7A61F0-A774-6A4E-A041-89ABCEB2F28D}"/>
                  </a:ext>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8" name="Freeform 506">
                <a:extLst>
                  <a:ext uri="{FF2B5EF4-FFF2-40B4-BE49-F238E27FC236}">
                    <a16:creationId xmlns:a16="http://schemas.microsoft.com/office/drawing/2014/main" xmlns="" id="{3C130175-5D1A-A643-96E6-9ACDE225BCC5}"/>
                  </a:ext>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9" name="Freeform 507">
                <a:extLst>
                  <a:ext uri="{FF2B5EF4-FFF2-40B4-BE49-F238E27FC236}">
                    <a16:creationId xmlns:a16="http://schemas.microsoft.com/office/drawing/2014/main" xmlns="" id="{B8DC966B-DA36-2F49-9A42-481B7DAF2364}"/>
                  </a:ext>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0" name="Freeform 508">
                <a:extLst>
                  <a:ext uri="{FF2B5EF4-FFF2-40B4-BE49-F238E27FC236}">
                    <a16:creationId xmlns:a16="http://schemas.microsoft.com/office/drawing/2014/main" xmlns="" id="{4529DC72-4F28-C740-B40D-CEEE51DC5730}"/>
                  </a:ext>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1" name="Freeform 509">
                <a:extLst>
                  <a:ext uri="{FF2B5EF4-FFF2-40B4-BE49-F238E27FC236}">
                    <a16:creationId xmlns:a16="http://schemas.microsoft.com/office/drawing/2014/main" xmlns="" id="{C211B9BC-D9DF-7A47-8524-41FCC64DFC80}"/>
                  </a:ext>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2" name="Freeform 510">
                <a:extLst>
                  <a:ext uri="{FF2B5EF4-FFF2-40B4-BE49-F238E27FC236}">
                    <a16:creationId xmlns:a16="http://schemas.microsoft.com/office/drawing/2014/main" xmlns="" id="{4B79EAA9-5A36-584F-9EB9-0EC286F30809}"/>
                  </a:ext>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3" name="Freeform 511">
                <a:extLst>
                  <a:ext uri="{FF2B5EF4-FFF2-40B4-BE49-F238E27FC236}">
                    <a16:creationId xmlns:a16="http://schemas.microsoft.com/office/drawing/2014/main" xmlns="" id="{9C0F4D63-0BA3-CD46-B31A-665F0B162D44}"/>
                  </a:ext>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4" name="Freeform 512">
                <a:extLst>
                  <a:ext uri="{FF2B5EF4-FFF2-40B4-BE49-F238E27FC236}">
                    <a16:creationId xmlns:a16="http://schemas.microsoft.com/office/drawing/2014/main" xmlns="" id="{BAD60E78-0B27-D148-9B14-7209393FD242}"/>
                  </a:ext>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5" name="Freeform 513">
                <a:extLst>
                  <a:ext uri="{FF2B5EF4-FFF2-40B4-BE49-F238E27FC236}">
                    <a16:creationId xmlns:a16="http://schemas.microsoft.com/office/drawing/2014/main" xmlns="" id="{F21599E1-7950-DB40-8C1E-D8F5453F9D47}"/>
                  </a:ext>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6" name="Freeform 514">
                <a:extLst>
                  <a:ext uri="{FF2B5EF4-FFF2-40B4-BE49-F238E27FC236}">
                    <a16:creationId xmlns:a16="http://schemas.microsoft.com/office/drawing/2014/main" xmlns="" id="{231854FC-F0B1-C444-8683-B7E1E665AF63}"/>
                  </a:ext>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7" name="Freeform 515">
                <a:extLst>
                  <a:ext uri="{FF2B5EF4-FFF2-40B4-BE49-F238E27FC236}">
                    <a16:creationId xmlns:a16="http://schemas.microsoft.com/office/drawing/2014/main" xmlns="" id="{4B414FC1-0C98-CB42-9A8B-53DCF51BF431}"/>
                  </a:ext>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8" name="Freeform 516">
                <a:extLst>
                  <a:ext uri="{FF2B5EF4-FFF2-40B4-BE49-F238E27FC236}">
                    <a16:creationId xmlns:a16="http://schemas.microsoft.com/office/drawing/2014/main" xmlns="" id="{D01452DE-BFAC-A14B-A502-C6932A744B8A}"/>
                  </a:ext>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9" name="Freeform 517">
                <a:extLst>
                  <a:ext uri="{FF2B5EF4-FFF2-40B4-BE49-F238E27FC236}">
                    <a16:creationId xmlns:a16="http://schemas.microsoft.com/office/drawing/2014/main" xmlns="" id="{EBDCC084-757F-7345-B1B6-5241A3023C3E}"/>
                  </a:ext>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0" name="Freeform 518">
                <a:extLst>
                  <a:ext uri="{FF2B5EF4-FFF2-40B4-BE49-F238E27FC236}">
                    <a16:creationId xmlns:a16="http://schemas.microsoft.com/office/drawing/2014/main" xmlns="" id="{55CE10E1-018F-4F48-9D06-67B192A93E8B}"/>
                  </a:ext>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1" name="Freeform 519">
                <a:extLst>
                  <a:ext uri="{FF2B5EF4-FFF2-40B4-BE49-F238E27FC236}">
                    <a16:creationId xmlns:a16="http://schemas.microsoft.com/office/drawing/2014/main" xmlns="" id="{B6C0FDD6-619C-8847-B421-2C3C31C08EE0}"/>
                  </a:ext>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2" name="Freeform 520">
                <a:extLst>
                  <a:ext uri="{FF2B5EF4-FFF2-40B4-BE49-F238E27FC236}">
                    <a16:creationId xmlns:a16="http://schemas.microsoft.com/office/drawing/2014/main" xmlns="" id="{AC7643D6-9F6A-724B-A25F-7D594710FAD9}"/>
                  </a:ext>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3" name="Freeform 521">
                <a:extLst>
                  <a:ext uri="{FF2B5EF4-FFF2-40B4-BE49-F238E27FC236}">
                    <a16:creationId xmlns:a16="http://schemas.microsoft.com/office/drawing/2014/main" xmlns="" id="{FAEF534F-6240-A942-95D1-07ACE81B874A}"/>
                  </a:ext>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4" name="Freeform 522">
                <a:extLst>
                  <a:ext uri="{FF2B5EF4-FFF2-40B4-BE49-F238E27FC236}">
                    <a16:creationId xmlns:a16="http://schemas.microsoft.com/office/drawing/2014/main" xmlns="" id="{952BA455-E731-A648-899E-7E5DF47D4121}"/>
                  </a:ext>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5" name="Freeform 523">
                <a:extLst>
                  <a:ext uri="{FF2B5EF4-FFF2-40B4-BE49-F238E27FC236}">
                    <a16:creationId xmlns:a16="http://schemas.microsoft.com/office/drawing/2014/main" xmlns="" id="{3DCFF3CB-D634-9C4D-8628-3AD53FFA4EE7}"/>
                  </a:ext>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6" name="Freeform 524">
                <a:extLst>
                  <a:ext uri="{FF2B5EF4-FFF2-40B4-BE49-F238E27FC236}">
                    <a16:creationId xmlns:a16="http://schemas.microsoft.com/office/drawing/2014/main" xmlns="" id="{4BDEACB6-97A5-FA44-8D21-2C3E4E95855D}"/>
                  </a:ext>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7" name="Freeform 525">
                <a:extLst>
                  <a:ext uri="{FF2B5EF4-FFF2-40B4-BE49-F238E27FC236}">
                    <a16:creationId xmlns:a16="http://schemas.microsoft.com/office/drawing/2014/main" xmlns="" id="{AB938823-55F7-2446-9347-18D88050F2E4}"/>
                  </a:ext>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8" name="Freeform 526">
                <a:extLst>
                  <a:ext uri="{FF2B5EF4-FFF2-40B4-BE49-F238E27FC236}">
                    <a16:creationId xmlns:a16="http://schemas.microsoft.com/office/drawing/2014/main" xmlns="" id="{3C2D60F5-B75B-E946-A2E1-B48F263BB405}"/>
                  </a:ext>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9" name="Freeform 527">
                <a:extLst>
                  <a:ext uri="{FF2B5EF4-FFF2-40B4-BE49-F238E27FC236}">
                    <a16:creationId xmlns:a16="http://schemas.microsoft.com/office/drawing/2014/main" xmlns="" id="{05E548C2-DF12-5940-A01A-655FCCBDB4DF}"/>
                  </a:ext>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0" name="Freeform 528">
                <a:extLst>
                  <a:ext uri="{FF2B5EF4-FFF2-40B4-BE49-F238E27FC236}">
                    <a16:creationId xmlns:a16="http://schemas.microsoft.com/office/drawing/2014/main" xmlns="" id="{6721DD72-8B38-9A4C-9892-327964DFCC4D}"/>
                  </a:ext>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1" name="Freeform 529">
                <a:extLst>
                  <a:ext uri="{FF2B5EF4-FFF2-40B4-BE49-F238E27FC236}">
                    <a16:creationId xmlns:a16="http://schemas.microsoft.com/office/drawing/2014/main" xmlns="" id="{AA52C6B5-5510-8E49-9E02-499C5D837A26}"/>
                  </a:ext>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2" name="Freeform 530">
                <a:extLst>
                  <a:ext uri="{FF2B5EF4-FFF2-40B4-BE49-F238E27FC236}">
                    <a16:creationId xmlns:a16="http://schemas.microsoft.com/office/drawing/2014/main" xmlns="" id="{A02A8198-483F-314D-992D-F1B3810B0930}"/>
                  </a:ext>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3" name="Freeform 531">
                <a:extLst>
                  <a:ext uri="{FF2B5EF4-FFF2-40B4-BE49-F238E27FC236}">
                    <a16:creationId xmlns:a16="http://schemas.microsoft.com/office/drawing/2014/main" xmlns="" id="{65E9F137-772E-474A-8497-40AD4C608079}"/>
                  </a:ext>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4" name="Freeform 532">
                <a:extLst>
                  <a:ext uri="{FF2B5EF4-FFF2-40B4-BE49-F238E27FC236}">
                    <a16:creationId xmlns:a16="http://schemas.microsoft.com/office/drawing/2014/main" xmlns="" id="{74BCEB59-0857-624C-AF70-D48632F63DE6}"/>
                  </a:ext>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5" name="Freeform 533">
                <a:extLst>
                  <a:ext uri="{FF2B5EF4-FFF2-40B4-BE49-F238E27FC236}">
                    <a16:creationId xmlns:a16="http://schemas.microsoft.com/office/drawing/2014/main" xmlns="" id="{CAEF161F-86F6-FF44-BF9E-AB42CE731932}"/>
                  </a:ext>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6" name="Freeform 534">
                <a:extLst>
                  <a:ext uri="{FF2B5EF4-FFF2-40B4-BE49-F238E27FC236}">
                    <a16:creationId xmlns:a16="http://schemas.microsoft.com/office/drawing/2014/main" xmlns="" id="{1BBAB1FB-E42F-EE48-8D83-9C81A335194E}"/>
                  </a:ext>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7" name="Freeform 535">
                <a:extLst>
                  <a:ext uri="{FF2B5EF4-FFF2-40B4-BE49-F238E27FC236}">
                    <a16:creationId xmlns:a16="http://schemas.microsoft.com/office/drawing/2014/main" xmlns="" id="{46F8AF85-25C2-FA42-89EB-7C2EC357EFA2}"/>
                  </a:ext>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8" name="Freeform 536">
                <a:extLst>
                  <a:ext uri="{FF2B5EF4-FFF2-40B4-BE49-F238E27FC236}">
                    <a16:creationId xmlns:a16="http://schemas.microsoft.com/office/drawing/2014/main" xmlns="" id="{172DF96B-3D00-5641-8F8F-ECF78C84C45B}"/>
                  </a:ext>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9" name="Freeform 537">
                <a:extLst>
                  <a:ext uri="{FF2B5EF4-FFF2-40B4-BE49-F238E27FC236}">
                    <a16:creationId xmlns:a16="http://schemas.microsoft.com/office/drawing/2014/main" xmlns="" id="{82A1983F-5282-4149-9F61-791BF069A6E1}"/>
                  </a:ext>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0" name="Freeform 538">
                <a:extLst>
                  <a:ext uri="{FF2B5EF4-FFF2-40B4-BE49-F238E27FC236}">
                    <a16:creationId xmlns:a16="http://schemas.microsoft.com/office/drawing/2014/main" xmlns="" id="{FDE01654-32E1-CD45-8A22-0D7FF7A38066}"/>
                  </a:ext>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1" name="Freeform 539">
                <a:extLst>
                  <a:ext uri="{FF2B5EF4-FFF2-40B4-BE49-F238E27FC236}">
                    <a16:creationId xmlns:a16="http://schemas.microsoft.com/office/drawing/2014/main" xmlns="" id="{2FBA4198-5267-8B4B-A508-5048EAB1392A}"/>
                  </a:ext>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2" name="Freeform 540">
                <a:extLst>
                  <a:ext uri="{FF2B5EF4-FFF2-40B4-BE49-F238E27FC236}">
                    <a16:creationId xmlns:a16="http://schemas.microsoft.com/office/drawing/2014/main" xmlns="" id="{D7246488-E75C-0B41-A00F-534255A267C2}"/>
                  </a:ext>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3" name="Freeform 541">
                <a:extLst>
                  <a:ext uri="{FF2B5EF4-FFF2-40B4-BE49-F238E27FC236}">
                    <a16:creationId xmlns:a16="http://schemas.microsoft.com/office/drawing/2014/main" xmlns="" id="{71B18C73-9138-C949-BB69-7537ACF1C678}"/>
                  </a:ext>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4" name="Freeform 542">
                <a:extLst>
                  <a:ext uri="{FF2B5EF4-FFF2-40B4-BE49-F238E27FC236}">
                    <a16:creationId xmlns:a16="http://schemas.microsoft.com/office/drawing/2014/main" xmlns="" id="{B097CC16-A504-664C-AA08-5FB608EB334D}"/>
                  </a:ext>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5" name="Freeform 543">
                <a:extLst>
                  <a:ext uri="{FF2B5EF4-FFF2-40B4-BE49-F238E27FC236}">
                    <a16:creationId xmlns:a16="http://schemas.microsoft.com/office/drawing/2014/main" xmlns="" id="{4654CB70-CC69-ED48-B51B-C033D6363CBA}"/>
                  </a:ext>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6" name="Freeform 544">
                <a:extLst>
                  <a:ext uri="{FF2B5EF4-FFF2-40B4-BE49-F238E27FC236}">
                    <a16:creationId xmlns:a16="http://schemas.microsoft.com/office/drawing/2014/main" xmlns="" id="{D43F9E62-3562-EC46-9E0B-2342A3056740}"/>
                  </a:ext>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7" name="Freeform 545">
                <a:extLst>
                  <a:ext uri="{FF2B5EF4-FFF2-40B4-BE49-F238E27FC236}">
                    <a16:creationId xmlns:a16="http://schemas.microsoft.com/office/drawing/2014/main" xmlns="" id="{2F1241D8-35B4-3E4C-B4C5-1890B9DB343B}"/>
                  </a:ext>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8" name="Freeform 546">
                <a:extLst>
                  <a:ext uri="{FF2B5EF4-FFF2-40B4-BE49-F238E27FC236}">
                    <a16:creationId xmlns:a16="http://schemas.microsoft.com/office/drawing/2014/main" xmlns="" id="{EB978593-85A2-8346-BE47-618C0266BF87}"/>
                  </a:ext>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9" name="Freeform 547">
                <a:extLst>
                  <a:ext uri="{FF2B5EF4-FFF2-40B4-BE49-F238E27FC236}">
                    <a16:creationId xmlns:a16="http://schemas.microsoft.com/office/drawing/2014/main" xmlns="" id="{8B843C9F-FDC4-664E-8F43-0811B48720E6}"/>
                  </a:ext>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0" name="Freeform 548">
                <a:extLst>
                  <a:ext uri="{FF2B5EF4-FFF2-40B4-BE49-F238E27FC236}">
                    <a16:creationId xmlns:a16="http://schemas.microsoft.com/office/drawing/2014/main" xmlns="" id="{FCA6AECC-FD05-BC4E-BE1A-5C137C194548}"/>
                  </a:ext>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1" name="Freeform 549">
                <a:extLst>
                  <a:ext uri="{FF2B5EF4-FFF2-40B4-BE49-F238E27FC236}">
                    <a16:creationId xmlns:a16="http://schemas.microsoft.com/office/drawing/2014/main" xmlns="" id="{D7A2278D-8E9F-424B-A0A1-0766624BAA1C}"/>
                  </a:ext>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2" name="Freeform 550">
                <a:extLst>
                  <a:ext uri="{FF2B5EF4-FFF2-40B4-BE49-F238E27FC236}">
                    <a16:creationId xmlns:a16="http://schemas.microsoft.com/office/drawing/2014/main" xmlns="" id="{49C651DA-4DDE-5149-966C-614AA23E6F08}"/>
                  </a:ext>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3" name="Freeform 551">
                <a:extLst>
                  <a:ext uri="{FF2B5EF4-FFF2-40B4-BE49-F238E27FC236}">
                    <a16:creationId xmlns:a16="http://schemas.microsoft.com/office/drawing/2014/main" xmlns="" id="{A96B6CA9-231A-674B-8960-300D0068CE14}"/>
                  </a:ext>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4" name="Freeform 552">
                <a:extLst>
                  <a:ext uri="{FF2B5EF4-FFF2-40B4-BE49-F238E27FC236}">
                    <a16:creationId xmlns:a16="http://schemas.microsoft.com/office/drawing/2014/main" xmlns="" id="{4105C2DB-B9E5-7444-87EB-FE1F023FA4A1}"/>
                  </a:ext>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5" name="Freeform 553">
                <a:extLst>
                  <a:ext uri="{FF2B5EF4-FFF2-40B4-BE49-F238E27FC236}">
                    <a16:creationId xmlns:a16="http://schemas.microsoft.com/office/drawing/2014/main" xmlns="" id="{3981AB02-0085-A141-A241-A3984F88BE52}"/>
                  </a:ext>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6" name="Freeform 554">
                <a:extLst>
                  <a:ext uri="{FF2B5EF4-FFF2-40B4-BE49-F238E27FC236}">
                    <a16:creationId xmlns:a16="http://schemas.microsoft.com/office/drawing/2014/main" xmlns="" id="{27EEDBE8-A211-7749-8B12-EED146BE9D78}"/>
                  </a:ext>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7" name="Freeform 555">
                <a:extLst>
                  <a:ext uri="{FF2B5EF4-FFF2-40B4-BE49-F238E27FC236}">
                    <a16:creationId xmlns:a16="http://schemas.microsoft.com/office/drawing/2014/main" xmlns="" id="{77A064DD-4049-4745-8541-D0118B5BD062}"/>
                  </a:ext>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8" name="Freeform 556">
                <a:extLst>
                  <a:ext uri="{FF2B5EF4-FFF2-40B4-BE49-F238E27FC236}">
                    <a16:creationId xmlns:a16="http://schemas.microsoft.com/office/drawing/2014/main" xmlns="" id="{0D5E7CED-DA52-C847-ADEE-1C0A635BFB89}"/>
                  </a:ext>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9" name="Freeform 557">
                <a:extLst>
                  <a:ext uri="{FF2B5EF4-FFF2-40B4-BE49-F238E27FC236}">
                    <a16:creationId xmlns:a16="http://schemas.microsoft.com/office/drawing/2014/main" xmlns="" id="{B9B65A6B-5B49-E141-A450-590F51086E42}"/>
                  </a:ext>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0" name="Freeform 558">
                <a:extLst>
                  <a:ext uri="{FF2B5EF4-FFF2-40B4-BE49-F238E27FC236}">
                    <a16:creationId xmlns:a16="http://schemas.microsoft.com/office/drawing/2014/main" xmlns="" id="{5C94D9E9-BEDB-FE48-BA4D-747C27433E37}"/>
                  </a:ext>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1" name="Freeform 559">
                <a:extLst>
                  <a:ext uri="{FF2B5EF4-FFF2-40B4-BE49-F238E27FC236}">
                    <a16:creationId xmlns:a16="http://schemas.microsoft.com/office/drawing/2014/main" xmlns="" id="{A6A2BAB5-47AB-3A46-9B2D-56118763C64E}"/>
                  </a:ext>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2" name="Freeform 560">
                <a:extLst>
                  <a:ext uri="{FF2B5EF4-FFF2-40B4-BE49-F238E27FC236}">
                    <a16:creationId xmlns:a16="http://schemas.microsoft.com/office/drawing/2014/main" xmlns="" id="{BE84F9FC-4BE6-3045-B8E5-27C005C64B7C}"/>
                  </a:ext>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3" name="Freeform 561">
                <a:extLst>
                  <a:ext uri="{FF2B5EF4-FFF2-40B4-BE49-F238E27FC236}">
                    <a16:creationId xmlns:a16="http://schemas.microsoft.com/office/drawing/2014/main" xmlns="" id="{AEC2C8D8-40E2-094A-84F8-608574636D55}"/>
                  </a:ext>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4" name="Freeform 562">
                <a:extLst>
                  <a:ext uri="{FF2B5EF4-FFF2-40B4-BE49-F238E27FC236}">
                    <a16:creationId xmlns:a16="http://schemas.microsoft.com/office/drawing/2014/main" xmlns="" id="{916F0404-6D7C-A942-8AC6-5DDB4F38233A}"/>
                  </a:ext>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5" name="Freeform 563">
                <a:extLst>
                  <a:ext uri="{FF2B5EF4-FFF2-40B4-BE49-F238E27FC236}">
                    <a16:creationId xmlns:a16="http://schemas.microsoft.com/office/drawing/2014/main" xmlns="" id="{68D85C08-AC6D-9B4B-9904-63FE1908CD42}"/>
                  </a:ext>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6" name="Freeform 564">
                <a:extLst>
                  <a:ext uri="{FF2B5EF4-FFF2-40B4-BE49-F238E27FC236}">
                    <a16:creationId xmlns:a16="http://schemas.microsoft.com/office/drawing/2014/main" xmlns="" id="{7A5524BB-251F-FE45-8560-6679E8647532}"/>
                  </a:ext>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7" name="Freeform 565">
                <a:extLst>
                  <a:ext uri="{FF2B5EF4-FFF2-40B4-BE49-F238E27FC236}">
                    <a16:creationId xmlns:a16="http://schemas.microsoft.com/office/drawing/2014/main" xmlns="" id="{2030DFEB-7CBD-0548-BD6A-98E31A37CC5A}"/>
                  </a:ext>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8" name="Freeform 566">
                <a:extLst>
                  <a:ext uri="{FF2B5EF4-FFF2-40B4-BE49-F238E27FC236}">
                    <a16:creationId xmlns:a16="http://schemas.microsoft.com/office/drawing/2014/main" xmlns="" id="{8DB6EC14-6AA4-794B-B465-F3EF597F0D9B}"/>
                  </a:ext>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9" name="Freeform 567">
                <a:extLst>
                  <a:ext uri="{FF2B5EF4-FFF2-40B4-BE49-F238E27FC236}">
                    <a16:creationId xmlns:a16="http://schemas.microsoft.com/office/drawing/2014/main" xmlns="" id="{0C25ADFA-7614-E648-AC8E-0A282FD467EA}"/>
                  </a:ext>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0" name="Freeform 568">
                <a:extLst>
                  <a:ext uri="{FF2B5EF4-FFF2-40B4-BE49-F238E27FC236}">
                    <a16:creationId xmlns:a16="http://schemas.microsoft.com/office/drawing/2014/main" xmlns="" id="{FDFBB7DF-200A-0247-9468-F97B944389B8}"/>
                  </a:ext>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1" name="Freeform 569">
                <a:extLst>
                  <a:ext uri="{FF2B5EF4-FFF2-40B4-BE49-F238E27FC236}">
                    <a16:creationId xmlns:a16="http://schemas.microsoft.com/office/drawing/2014/main" xmlns="" id="{3EEAC4F7-C70F-6141-94C8-45E31ADA2DF9}"/>
                  </a:ext>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2" name="Freeform 570">
                <a:extLst>
                  <a:ext uri="{FF2B5EF4-FFF2-40B4-BE49-F238E27FC236}">
                    <a16:creationId xmlns:a16="http://schemas.microsoft.com/office/drawing/2014/main" xmlns="" id="{9E627140-7236-F343-93A5-F453C18FE3C3}"/>
                  </a:ext>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3" name="Freeform 571">
                <a:extLst>
                  <a:ext uri="{FF2B5EF4-FFF2-40B4-BE49-F238E27FC236}">
                    <a16:creationId xmlns:a16="http://schemas.microsoft.com/office/drawing/2014/main" xmlns="" id="{CEE32A67-C946-FB4A-A86B-A7192E427F13}"/>
                  </a:ext>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4" name="Freeform 572">
                <a:extLst>
                  <a:ext uri="{FF2B5EF4-FFF2-40B4-BE49-F238E27FC236}">
                    <a16:creationId xmlns:a16="http://schemas.microsoft.com/office/drawing/2014/main" xmlns="" id="{CB28A3CB-C7D1-A846-B0C9-B9EFE36A147F}"/>
                  </a:ext>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5" name="Freeform 573">
                <a:extLst>
                  <a:ext uri="{FF2B5EF4-FFF2-40B4-BE49-F238E27FC236}">
                    <a16:creationId xmlns:a16="http://schemas.microsoft.com/office/drawing/2014/main" xmlns="" id="{DBDC24B3-B092-D843-A626-70F414353D83}"/>
                  </a:ext>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6" name="Freeform 574">
                <a:extLst>
                  <a:ext uri="{FF2B5EF4-FFF2-40B4-BE49-F238E27FC236}">
                    <a16:creationId xmlns:a16="http://schemas.microsoft.com/office/drawing/2014/main" xmlns="" id="{88F311D5-2DD2-3541-9F3E-BA65B1A682DC}"/>
                  </a:ext>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7" name="Freeform 575">
                <a:extLst>
                  <a:ext uri="{FF2B5EF4-FFF2-40B4-BE49-F238E27FC236}">
                    <a16:creationId xmlns:a16="http://schemas.microsoft.com/office/drawing/2014/main" xmlns="" id="{DCEBE063-EEEB-E44A-8E72-7EDA48D9E5C0}"/>
                  </a:ext>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8" name="Freeform 576">
                <a:extLst>
                  <a:ext uri="{FF2B5EF4-FFF2-40B4-BE49-F238E27FC236}">
                    <a16:creationId xmlns:a16="http://schemas.microsoft.com/office/drawing/2014/main" xmlns="" id="{A824A4BC-EA54-8446-8234-4D302D901B88}"/>
                  </a:ext>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9" name="Freeform 577">
                <a:extLst>
                  <a:ext uri="{FF2B5EF4-FFF2-40B4-BE49-F238E27FC236}">
                    <a16:creationId xmlns:a16="http://schemas.microsoft.com/office/drawing/2014/main" xmlns="" id="{5EAB484B-F21E-1249-8EBF-BFF31A2E50AB}"/>
                  </a:ext>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0" name="Freeform 578">
                <a:extLst>
                  <a:ext uri="{FF2B5EF4-FFF2-40B4-BE49-F238E27FC236}">
                    <a16:creationId xmlns:a16="http://schemas.microsoft.com/office/drawing/2014/main" xmlns="" id="{FC02B1B4-C6D2-B54A-94C0-94EDDFD88BCB}"/>
                  </a:ext>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1" name="Freeform 579">
                <a:extLst>
                  <a:ext uri="{FF2B5EF4-FFF2-40B4-BE49-F238E27FC236}">
                    <a16:creationId xmlns:a16="http://schemas.microsoft.com/office/drawing/2014/main" xmlns="" id="{940FD0E2-E749-9E44-91FC-092A71C8069F}"/>
                  </a:ext>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2" name="Freeform 580">
                <a:extLst>
                  <a:ext uri="{FF2B5EF4-FFF2-40B4-BE49-F238E27FC236}">
                    <a16:creationId xmlns:a16="http://schemas.microsoft.com/office/drawing/2014/main" xmlns="" id="{2B51CCDC-CB25-1342-9620-188818AEC723}"/>
                  </a:ext>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3" name="Freeform 581">
                <a:extLst>
                  <a:ext uri="{FF2B5EF4-FFF2-40B4-BE49-F238E27FC236}">
                    <a16:creationId xmlns:a16="http://schemas.microsoft.com/office/drawing/2014/main" xmlns="" id="{354CE03F-CD44-F64C-A50C-C2F7C1750A91}"/>
                  </a:ext>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4" name="Freeform 582">
                <a:extLst>
                  <a:ext uri="{FF2B5EF4-FFF2-40B4-BE49-F238E27FC236}">
                    <a16:creationId xmlns:a16="http://schemas.microsoft.com/office/drawing/2014/main" xmlns="" id="{8B8BA6BD-46FF-B54C-B94B-A45C21940876}"/>
                  </a:ext>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5" name="Freeform 583">
                <a:extLst>
                  <a:ext uri="{FF2B5EF4-FFF2-40B4-BE49-F238E27FC236}">
                    <a16:creationId xmlns:a16="http://schemas.microsoft.com/office/drawing/2014/main" xmlns="" id="{CF89000F-C1DA-2448-8923-1851BA1258DF}"/>
                  </a:ext>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6" name="Freeform 584">
                <a:extLst>
                  <a:ext uri="{FF2B5EF4-FFF2-40B4-BE49-F238E27FC236}">
                    <a16:creationId xmlns:a16="http://schemas.microsoft.com/office/drawing/2014/main" xmlns="" id="{F7AFB9F6-A227-B745-834A-E6E9F43EEBC3}"/>
                  </a:ext>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7" name="Freeform 585">
                <a:extLst>
                  <a:ext uri="{FF2B5EF4-FFF2-40B4-BE49-F238E27FC236}">
                    <a16:creationId xmlns:a16="http://schemas.microsoft.com/office/drawing/2014/main" xmlns="" id="{2FE46A6C-B2A3-0640-A325-7337C5CF225E}"/>
                  </a:ext>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8" name="Freeform 586">
                <a:extLst>
                  <a:ext uri="{FF2B5EF4-FFF2-40B4-BE49-F238E27FC236}">
                    <a16:creationId xmlns:a16="http://schemas.microsoft.com/office/drawing/2014/main" xmlns="" id="{30604199-A9D1-A143-8006-AD3C6E65538A}"/>
                  </a:ext>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9" name="Freeform 587">
                <a:extLst>
                  <a:ext uri="{FF2B5EF4-FFF2-40B4-BE49-F238E27FC236}">
                    <a16:creationId xmlns:a16="http://schemas.microsoft.com/office/drawing/2014/main" xmlns="" id="{C1430118-3716-0D42-ACBA-CF186FFD16DE}"/>
                  </a:ext>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0" name="Freeform 588">
                <a:extLst>
                  <a:ext uri="{FF2B5EF4-FFF2-40B4-BE49-F238E27FC236}">
                    <a16:creationId xmlns:a16="http://schemas.microsoft.com/office/drawing/2014/main" xmlns="" id="{1FEA56E9-8404-B945-99DF-1745F59DC436}"/>
                  </a:ext>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1" name="Freeform 589">
                <a:extLst>
                  <a:ext uri="{FF2B5EF4-FFF2-40B4-BE49-F238E27FC236}">
                    <a16:creationId xmlns:a16="http://schemas.microsoft.com/office/drawing/2014/main" xmlns="" id="{4A5FFAD9-7F9D-DC4D-9711-E5119D01E912}"/>
                  </a:ext>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2" name="Freeform 590">
                <a:extLst>
                  <a:ext uri="{FF2B5EF4-FFF2-40B4-BE49-F238E27FC236}">
                    <a16:creationId xmlns:a16="http://schemas.microsoft.com/office/drawing/2014/main" xmlns="" id="{32A3807B-7D7B-E34D-96BD-F3A42FBA4CF5}"/>
                  </a:ext>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3" name="Freeform 591">
                <a:extLst>
                  <a:ext uri="{FF2B5EF4-FFF2-40B4-BE49-F238E27FC236}">
                    <a16:creationId xmlns:a16="http://schemas.microsoft.com/office/drawing/2014/main" xmlns="" id="{9CF98B8B-CBA6-2349-BF01-F8DF00D98B13}"/>
                  </a:ext>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4" name="Freeform 592">
                <a:extLst>
                  <a:ext uri="{FF2B5EF4-FFF2-40B4-BE49-F238E27FC236}">
                    <a16:creationId xmlns:a16="http://schemas.microsoft.com/office/drawing/2014/main" xmlns="" id="{49E18EF4-0E28-6444-B013-66C5E487F7A9}"/>
                  </a:ext>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5" name="Freeform 593">
                <a:extLst>
                  <a:ext uri="{FF2B5EF4-FFF2-40B4-BE49-F238E27FC236}">
                    <a16:creationId xmlns:a16="http://schemas.microsoft.com/office/drawing/2014/main" xmlns="" id="{270A541E-703F-1146-A8B2-F5177B7AC4BA}"/>
                  </a:ext>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6" name="Freeform 594">
                <a:extLst>
                  <a:ext uri="{FF2B5EF4-FFF2-40B4-BE49-F238E27FC236}">
                    <a16:creationId xmlns:a16="http://schemas.microsoft.com/office/drawing/2014/main" xmlns="" id="{B60CA4D1-7FFC-474A-91F8-96B42FE50DAF}"/>
                  </a:ext>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7" name="Freeform 595">
                <a:extLst>
                  <a:ext uri="{FF2B5EF4-FFF2-40B4-BE49-F238E27FC236}">
                    <a16:creationId xmlns:a16="http://schemas.microsoft.com/office/drawing/2014/main" xmlns="" id="{5A8E09A3-B8C8-5A4F-851F-6D1B4B23B94C}"/>
                  </a:ext>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8" name="Freeform 596">
                <a:extLst>
                  <a:ext uri="{FF2B5EF4-FFF2-40B4-BE49-F238E27FC236}">
                    <a16:creationId xmlns:a16="http://schemas.microsoft.com/office/drawing/2014/main" xmlns="" id="{5FDC674D-214E-6942-840D-544558DA038C}"/>
                  </a:ext>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9" name="Freeform 597">
                <a:extLst>
                  <a:ext uri="{FF2B5EF4-FFF2-40B4-BE49-F238E27FC236}">
                    <a16:creationId xmlns:a16="http://schemas.microsoft.com/office/drawing/2014/main" xmlns="" id="{70B803DF-8EB3-A34D-857D-C847441A2F44}"/>
                  </a:ext>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0" name="Freeform 598">
                <a:extLst>
                  <a:ext uri="{FF2B5EF4-FFF2-40B4-BE49-F238E27FC236}">
                    <a16:creationId xmlns:a16="http://schemas.microsoft.com/office/drawing/2014/main" xmlns="" id="{9F640D13-4324-7C4B-B6DA-CA3E65669676}"/>
                  </a:ext>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1" name="Freeform 599">
                <a:extLst>
                  <a:ext uri="{FF2B5EF4-FFF2-40B4-BE49-F238E27FC236}">
                    <a16:creationId xmlns:a16="http://schemas.microsoft.com/office/drawing/2014/main" xmlns="" id="{15B70311-1EB9-9446-8208-45C25FAB6ECC}"/>
                  </a:ext>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2" name="Freeform 600">
                <a:extLst>
                  <a:ext uri="{FF2B5EF4-FFF2-40B4-BE49-F238E27FC236}">
                    <a16:creationId xmlns:a16="http://schemas.microsoft.com/office/drawing/2014/main" xmlns="" id="{326A54C4-A721-634E-9C1E-D9D488E2C2D5}"/>
                  </a:ext>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3" name="Freeform 601">
                <a:extLst>
                  <a:ext uri="{FF2B5EF4-FFF2-40B4-BE49-F238E27FC236}">
                    <a16:creationId xmlns:a16="http://schemas.microsoft.com/office/drawing/2014/main" xmlns="" id="{FC5249FF-582C-D849-9717-DB8B8CE8DDA3}"/>
                  </a:ext>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4" name="Freeform 602">
                <a:extLst>
                  <a:ext uri="{FF2B5EF4-FFF2-40B4-BE49-F238E27FC236}">
                    <a16:creationId xmlns:a16="http://schemas.microsoft.com/office/drawing/2014/main" xmlns="" id="{4C34B284-DF24-154A-B1A1-3C8846E2EF95}"/>
                  </a:ext>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5" name="Freeform 604">
                <a:extLst>
                  <a:ext uri="{FF2B5EF4-FFF2-40B4-BE49-F238E27FC236}">
                    <a16:creationId xmlns:a16="http://schemas.microsoft.com/office/drawing/2014/main" xmlns="" id="{2B1BE283-EDFD-EC40-BC4B-B3BB7B9A2055}"/>
                  </a:ext>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6" name="Freeform 605">
                <a:extLst>
                  <a:ext uri="{FF2B5EF4-FFF2-40B4-BE49-F238E27FC236}">
                    <a16:creationId xmlns:a16="http://schemas.microsoft.com/office/drawing/2014/main" xmlns="" id="{A42D441D-079B-3243-838E-E07227C8CCA6}"/>
                  </a:ext>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7" name="Freeform 606">
                <a:extLst>
                  <a:ext uri="{FF2B5EF4-FFF2-40B4-BE49-F238E27FC236}">
                    <a16:creationId xmlns:a16="http://schemas.microsoft.com/office/drawing/2014/main" xmlns="" id="{9B55D9EB-9F94-704E-8463-EED70B2797AC}"/>
                  </a:ext>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8" name="Freeform 607">
                <a:extLst>
                  <a:ext uri="{FF2B5EF4-FFF2-40B4-BE49-F238E27FC236}">
                    <a16:creationId xmlns:a16="http://schemas.microsoft.com/office/drawing/2014/main" xmlns="" id="{51AA9C7A-6BD0-A643-992F-FE5BF6779AF7}"/>
                  </a:ext>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9" name="Freeform 608">
                <a:extLst>
                  <a:ext uri="{FF2B5EF4-FFF2-40B4-BE49-F238E27FC236}">
                    <a16:creationId xmlns:a16="http://schemas.microsoft.com/office/drawing/2014/main" xmlns="" id="{B3684E6A-B03A-3941-BF02-351E0331F1BD}"/>
                  </a:ext>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0" name="Freeform 609">
                <a:extLst>
                  <a:ext uri="{FF2B5EF4-FFF2-40B4-BE49-F238E27FC236}">
                    <a16:creationId xmlns:a16="http://schemas.microsoft.com/office/drawing/2014/main" xmlns="" id="{1CD16CF9-B087-0648-A565-31A2366BC978}"/>
                  </a:ext>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1" name="Freeform 610">
                <a:extLst>
                  <a:ext uri="{FF2B5EF4-FFF2-40B4-BE49-F238E27FC236}">
                    <a16:creationId xmlns:a16="http://schemas.microsoft.com/office/drawing/2014/main" xmlns="" id="{97B2CF4C-D565-F34C-8E9F-AFD412A6B389}"/>
                  </a:ext>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2" name="Freeform 611">
                <a:extLst>
                  <a:ext uri="{FF2B5EF4-FFF2-40B4-BE49-F238E27FC236}">
                    <a16:creationId xmlns:a16="http://schemas.microsoft.com/office/drawing/2014/main" xmlns="" id="{00638CE1-676D-5049-8561-C4B10F2CC16B}"/>
                  </a:ext>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3" name="Freeform 612">
                <a:extLst>
                  <a:ext uri="{FF2B5EF4-FFF2-40B4-BE49-F238E27FC236}">
                    <a16:creationId xmlns:a16="http://schemas.microsoft.com/office/drawing/2014/main" xmlns="" id="{A7B29EEA-7968-5347-9EE0-DB73D560BF4A}"/>
                  </a:ext>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4" name="Rectangle 613">
                <a:extLst>
                  <a:ext uri="{FF2B5EF4-FFF2-40B4-BE49-F238E27FC236}">
                    <a16:creationId xmlns:a16="http://schemas.microsoft.com/office/drawing/2014/main" xmlns="" id="{3D681A85-CD6E-7B49-B9F8-A66DDE2A6CE6}"/>
                  </a:ext>
                </a:extLst>
              </p:cNvPr>
              <p:cNvSpPr>
                <a:spLocks noChangeArrowheads="1"/>
              </p:cNvSpPr>
              <p:nvPr/>
            </p:nvSpPr>
            <p:spPr bwMode="auto">
              <a:xfrm>
                <a:off x="12451788" y="5197675"/>
                <a:ext cx="3187" cy="3188"/>
              </a:xfrm>
              <a:prstGeom prst="rect">
                <a:avLst/>
              </a:pr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5" name="Freeform 614">
                <a:extLst>
                  <a:ext uri="{FF2B5EF4-FFF2-40B4-BE49-F238E27FC236}">
                    <a16:creationId xmlns:a16="http://schemas.microsoft.com/office/drawing/2014/main" xmlns="" id="{8097F6F2-DCE2-B741-9F75-29692ACF49F8}"/>
                  </a:ext>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6" name="Freeform 615">
                <a:extLst>
                  <a:ext uri="{FF2B5EF4-FFF2-40B4-BE49-F238E27FC236}">
                    <a16:creationId xmlns:a16="http://schemas.microsoft.com/office/drawing/2014/main" xmlns="" id="{7C0E6F61-0316-6541-9EE0-0635EF90C16B}"/>
                  </a:ext>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7" name="Freeform 616">
                <a:extLst>
                  <a:ext uri="{FF2B5EF4-FFF2-40B4-BE49-F238E27FC236}">
                    <a16:creationId xmlns:a16="http://schemas.microsoft.com/office/drawing/2014/main" xmlns="" id="{1FB21FD9-FBD4-594B-9528-84B366686861}"/>
                  </a:ext>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8" name="Freeform 617">
                <a:extLst>
                  <a:ext uri="{FF2B5EF4-FFF2-40B4-BE49-F238E27FC236}">
                    <a16:creationId xmlns:a16="http://schemas.microsoft.com/office/drawing/2014/main" xmlns="" id="{36052ECD-C0A9-0E42-96CE-2BD7884B5DCF}"/>
                  </a:ext>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9" name="Freeform 618">
                <a:extLst>
                  <a:ext uri="{FF2B5EF4-FFF2-40B4-BE49-F238E27FC236}">
                    <a16:creationId xmlns:a16="http://schemas.microsoft.com/office/drawing/2014/main" xmlns="" id="{F6426A91-1925-AC40-97B6-20BDE4E0EB19}"/>
                  </a:ext>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0" name="Freeform 619">
                <a:extLst>
                  <a:ext uri="{FF2B5EF4-FFF2-40B4-BE49-F238E27FC236}">
                    <a16:creationId xmlns:a16="http://schemas.microsoft.com/office/drawing/2014/main" xmlns="" id="{0B3B1872-5F02-C94D-9D88-60674B2A5157}"/>
                  </a:ext>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1" name="Freeform 620">
                <a:extLst>
                  <a:ext uri="{FF2B5EF4-FFF2-40B4-BE49-F238E27FC236}">
                    <a16:creationId xmlns:a16="http://schemas.microsoft.com/office/drawing/2014/main" xmlns="" id="{B227278B-3CFC-C642-9AB0-3B2D44AA02C3}"/>
                  </a:ext>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2" name="Freeform 621">
                <a:extLst>
                  <a:ext uri="{FF2B5EF4-FFF2-40B4-BE49-F238E27FC236}">
                    <a16:creationId xmlns:a16="http://schemas.microsoft.com/office/drawing/2014/main" xmlns="" id="{6F5777AA-61BD-BA4A-BF0B-32D6D452C62C}"/>
                  </a:ext>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3" name="Freeform 622">
                <a:extLst>
                  <a:ext uri="{FF2B5EF4-FFF2-40B4-BE49-F238E27FC236}">
                    <a16:creationId xmlns:a16="http://schemas.microsoft.com/office/drawing/2014/main" xmlns="" id="{3C93E1BD-0B31-3E4A-8E19-0C36E3B686A5}"/>
                  </a:ext>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4" name="Freeform 623">
                <a:extLst>
                  <a:ext uri="{FF2B5EF4-FFF2-40B4-BE49-F238E27FC236}">
                    <a16:creationId xmlns:a16="http://schemas.microsoft.com/office/drawing/2014/main" xmlns="" id="{3EA40E5B-E3D9-A648-A7E0-1AFE02073E1A}"/>
                  </a:ext>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5" name="Freeform 624">
                <a:extLst>
                  <a:ext uri="{FF2B5EF4-FFF2-40B4-BE49-F238E27FC236}">
                    <a16:creationId xmlns:a16="http://schemas.microsoft.com/office/drawing/2014/main" xmlns="" id="{15B929FC-6DB4-F143-88AB-2C90F7416FA5}"/>
                  </a:ext>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6" name="Freeform 625">
                <a:extLst>
                  <a:ext uri="{FF2B5EF4-FFF2-40B4-BE49-F238E27FC236}">
                    <a16:creationId xmlns:a16="http://schemas.microsoft.com/office/drawing/2014/main" xmlns="" id="{C5D26E98-51C0-E840-8404-F77BD529032C}"/>
                  </a:ext>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7" name="Freeform 626">
                <a:extLst>
                  <a:ext uri="{FF2B5EF4-FFF2-40B4-BE49-F238E27FC236}">
                    <a16:creationId xmlns:a16="http://schemas.microsoft.com/office/drawing/2014/main" xmlns="" id="{1C7411C1-2891-6E42-9FA3-D8CF8099DEDD}"/>
                  </a:ext>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8" name="Freeform 627">
                <a:extLst>
                  <a:ext uri="{FF2B5EF4-FFF2-40B4-BE49-F238E27FC236}">
                    <a16:creationId xmlns:a16="http://schemas.microsoft.com/office/drawing/2014/main" xmlns="" id="{D9825288-8BF2-054A-99BB-41852839E37B}"/>
                  </a:ext>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9" name="Freeform 628">
                <a:extLst>
                  <a:ext uri="{FF2B5EF4-FFF2-40B4-BE49-F238E27FC236}">
                    <a16:creationId xmlns:a16="http://schemas.microsoft.com/office/drawing/2014/main" xmlns="" id="{665CFACA-B017-294E-95E8-E8F4A45F6677}"/>
                  </a:ext>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0" name="Freeform 629">
                <a:extLst>
                  <a:ext uri="{FF2B5EF4-FFF2-40B4-BE49-F238E27FC236}">
                    <a16:creationId xmlns:a16="http://schemas.microsoft.com/office/drawing/2014/main" xmlns="" id="{8559F285-D1BD-4444-9E08-4F87C7040237}"/>
                  </a:ext>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1" name="Freeform 630">
                <a:extLst>
                  <a:ext uri="{FF2B5EF4-FFF2-40B4-BE49-F238E27FC236}">
                    <a16:creationId xmlns:a16="http://schemas.microsoft.com/office/drawing/2014/main" xmlns="" id="{7A48732F-E064-DE43-BFB8-9431A5C32CBE}"/>
                  </a:ext>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2" name="Freeform 631">
                <a:extLst>
                  <a:ext uri="{FF2B5EF4-FFF2-40B4-BE49-F238E27FC236}">
                    <a16:creationId xmlns:a16="http://schemas.microsoft.com/office/drawing/2014/main" xmlns="" id="{D801F258-10E7-9241-97E4-44AE262BF71F}"/>
                  </a:ext>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3" name="Freeform 632">
                <a:extLst>
                  <a:ext uri="{FF2B5EF4-FFF2-40B4-BE49-F238E27FC236}">
                    <a16:creationId xmlns:a16="http://schemas.microsoft.com/office/drawing/2014/main" xmlns="" id="{29AD0C66-16DF-8B4B-B2F4-3585CC3B5FFB}"/>
                  </a:ext>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4" name="Freeform 633">
                <a:extLst>
                  <a:ext uri="{FF2B5EF4-FFF2-40B4-BE49-F238E27FC236}">
                    <a16:creationId xmlns:a16="http://schemas.microsoft.com/office/drawing/2014/main" xmlns="" id="{EC7F89E1-43C3-774D-8CB6-A8C6EDFB9781}"/>
                  </a:ext>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5" name="Freeform 634">
                <a:extLst>
                  <a:ext uri="{FF2B5EF4-FFF2-40B4-BE49-F238E27FC236}">
                    <a16:creationId xmlns:a16="http://schemas.microsoft.com/office/drawing/2014/main" xmlns="" id="{B084D012-B7CE-914B-8532-9796FD2C8087}"/>
                  </a:ext>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6" name="Freeform 635">
                <a:extLst>
                  <a:ext uri="{FF2B5EF4-FFF2-40B4-BE49-F238E27FC236}">
                    <a16:creationId xmlns:a16="http://schemas.microsoft.com/office/drawing/2014/main" xmlns="" id="{84097041-B0F7-AC48-BB6E-12E3F68329F8}"/>
                  </a:ext>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7" name="Freeform 636">
                <a:extLst>
                  <a:ext uri="{FF2B5EF4-FFF2-40B4-BE49-F238E27FC236}">
                    <a16:creationId xmlns:a16="http://schemas.microsoft.com/office/drawing/2014/main" xmlns="" id="{E55BE276-9ED2-C342-B2F8-1BD367036115}"/>
                  </a:ext>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8" name="Freeform 637">
                <a:extLst>
                  <a:ext uri="{FF2B5EF4-FFF2-40B4-BE49-F238E27FC236}">
                    <a16:creationId xmlns:a16="http://schemas.microsoft.com/office/drawing/2014/main" xmlns="" id="{AF18FB31-5067-BC44-948F-A9D1F682266D}"/>
                  </a:ext>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9" name="Freeform 638">
                <a:extLst>
                  <a:ext uri="{FF2B5EF4-FFF2-40B4-BE49-F238E27FC236}">
                    <a16:creationId xmlns:a16="http://schemas.microsoft.com/office/drawing/2014/main" xmlns="" id="{D011864B-689E-6C4F-9304-204A0E9C9844}"/>
                  </a:ext>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0" name="Freeform 639">
                <a:extLst>
                  <a:ext uri="{FF2B5EF4-FFF2-40B4-BE49-F238E27FC236}">
                    <a16:creationId xmlns:a16="http://schemas.microsoft.com/office/drawing/2014/main" xmlns="" id="{7F68B89D-9FBC-2447-A4F6-CBF2C70EA745}"/>
                  </a:ext>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1" name="Freeform 640">
                <a:extLst>
                  <a:ext uri="{FF2B5EF4-FFF2-40B4-BE49-F238E27FC236}">
                    <a16:creationId xmlns:a16="http://schemas.microsoft.com/office/drawing/2014/main" xmlns="" id="{7C99684B-50A0-D04C-A6EE-9E505AAAA918}"/>
                  </a:ext>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2" name="Freeform 641">
                <a:extLst>
                  <a:ext uri="{FF2B5EF4-FFF2-40B4-BE49-F238E27FC236}">
                    <a16:creationId xmlns:a16="http://schemas.microsoft.com/office/drawing/2014/main" xmlns="" id="{F93DCC94-79F2-E246-8E0B-8F21A3D4784F}"/>
                  </a:ext>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3" name="Freeform 642">
                <a:extLst>
                  <a:ext uri="{FF2B5EF4-FFF2-40B4-BE49-F238E27FC236}">
                    <a16:creationId xmlns:a16="http://schemas.microsoft.com/office/drawing/2014/main" xmlns="" id="{23B0F28B-9126-3443-B4F8-4A5D58F201CA}"/>
                  </a:ext>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4" name="Freeform 643">
                <a:extLst>
                  <a:ext uri="{FF2B5EF4-FFF2-40B4-BE49-F238E27FC236}">
                    <a16:creationId xmlns:a16="http://schemas.microsoft.com/office/drawing/2014/main" xmlns="" id="{067CE701-177E-5045-AAAF-13E60958B63E}"/>
                  </a:ext>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5" name="Freeform 644">
                <a:extLst>
                  <a:ext uri="{FF2B5EF4-FFF2-40B4-BE49-F238E27FC236}">
                    <a16:creationId xmlns:a16="http://schemas.microsoft.com/office/drawing/2014/main" xmlns="" id="{F1652835-A0E5-E844-8B5E-F27E05441797}"/>
                  </a:ext>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6" name="Freeform 645">
                <a:extLst>
                  <a:ext uri="{FF2B5EF4-FFF2-40B4-BE49-F238E27FC236}">
                    <a16:creationId xmlns:a16="http://schemas.microsoft.com/office/drawing/2014/main" xmlns="" id="{8A2F93AA-8F94-1746-AF0F-E4A7DB2F8FCB}"/>
                  </a:ext>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7" name="Freeform 646">
                <a:extLst>
                  <a:ext uri="{FF2B5EF4-FFF2-40B4-BE49-F238E27FC236}">
                    <a16:creationId xmlns:a16="http://schemas.microsoft.com/office/drawing/2014/main" xmlns="" id="{74EC49C7-2B11-E649-8D9E-4DA6D30DA712}"/>
                  </a:ext>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8" name="Freeform 647">
                <a:extLst>
                  <a:ext uri="{FF2B5EF4-FFF2-40B4-BE49-F238E27FC236}">
                    <a16:creationId xmlns:a16="http://schemas.microsoft.com/office/drawing/2014/main" xmlns="" id="{FFB09490-935F-E047-9EC6-3DDAEC47BCC3}"/>
                  </a:ext>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9" name="Freeform 648">
                <a:extLst>
                  <a:ext uri="{FF2B5EF4-FFF2-40B4-BE49-F238E27FC236}">
                    <a16:creationId xmlns:a16="http://schemas.microsoft.com/office/drawing/2014/main" xmlns="" id="{9822499F-8B2F-4647-9ED8-BBEE60CE7F40}"/>
                  </a:ext>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0" name="Freeform 649">
                <a:extLst>
                  <a:ext uri="{FF2B5EF4-FFF2-40B4-BE49-F238E27FC236}">
                    <a16:creationId xmlns:a16="http://schemas.microsoft.com/office/drawing/2014/main" xmlns="" id="{3ABE073B-D3F5-7C41-9815-1155C781D728}"/>
                  </a:ext>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1" name="Freeform 650">
                <a:extLst>
                  <a:ext uri="{FF2B5EF4-FFF2-40B4-BE49-F238E27FC236}">
                    <a16:creationId xmlns:a16="http://schemas.microsoft.com/office/drawing/2014/main" xmlns="" id="{4F82A237-ED06-914F-A452-C9D6984E20BD}"/>
                  </a:ext>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2" name="Freeform 651">
                <a:extLst>
                  <a:ext uri="{FF2B5EF4-FFF2-40B4-BE49-F238E27FC236}">
                    <a16:creationId xmlns:a16="http://schemas.microsoft.com/office/drawing/2014/main" xmlns="" id="{9656FCBE-3857-3A48-9924-14CFFBCD497F}"/>
                  </a:ext>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3" name="Freeform 652">
                <a:extLst>
                  <a:ext uri="{FF2B5EF4-FFF2-40B4-BE49-F238E27FC236}">
                    <a16:creationId xmlns:a16="http://schemas.microsoft.com/office/drawing/2014/main" xmlns="" id="{F651B88F-9D83-7A46-AC80-F310739811A5}"/>
                  </a:ext>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4" name="Freeform 653">
                <a:extLst>
                  <a:ext uri="{FF2B5EF4-FFF2-40B4-BE49-F238E27FC236}">
                    <a16:creationId xmlns:a16="http://schemas.microsoft.com/office/drawing/2014/main" xmlns="" id="{2AB68847-EE86-0D4B-8E79-8A32A28A393E}"/>
                  </a:ext>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5" name="Freeform 654">
                <a:extLst>
                  <a:ext uri="{FF2B5EF4-FFF2-40B4-BE49-F238E27FC236}">
                    <a16:creationId xmlns:a16="http://schemas.microsoft.com/office/drawing/2014/main" xmlns="" id="{15B9EA21-9053-C540-B379-AFD7C2C25EF7}"/>
                  </a:ext>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6" name="Freeform 655">
                <a:extLst>
                  <a:ext uri="{FF2B5EF4-FFF2-40B4-BE49-F238E27FC236}">
                    <a16:creationId xmlns:a16="http://schemas.microsoft.com/office/drawing/2014/main" xmlns="" id="{026294DF-7AC0-1746-B11F-A956FAA5B050}"/>
                  </a:ext>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7" name="Freeform 656">
                <a:extLst>
                  <a:ext uri="{FF2B5EF4-FFF2-40B4-BE49-F238E27FC236}">
                    <a16:creationId xmlns:a16="http://schemas.microsoft.com/office/drawing/2014/main" xmlns="" id="{F2805FA8-24BE-E549-9DDD-89D06F2E4BCB}"/>
                  </a:ext>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8" name="Freeform 657">
                <a:extLst>
                  <a:ext uri="{FF2B5EF4-FFF2-40B4-BE49-F238E27FC236}">
                    <a16:creationId xmlns:a16="http://schemas.microsoft.com/office/drawing/2014/main" xmlns="" id="{63D521FF-8E6A-364D-8973-41E0A2DFAF5B}"/>
                  </a:ext>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9" name="Freeform 658">
                <a:extLst>
                  <a:ext uri="{FF2B5EF4-FFF2-40B4-BE49-F238E27FC236}">
                    <a16:creationId xmlns:a16="http://schemas.microsoft.com/office/drawing/2014/main" xmlns="" id="{0FFDD716-340C-A447-A92E-5C6E90D618B0}"/>
                  </a:ext>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0" name="Freeform 659">
                <a:extLst>
                  <a:ext uri="{FF2B5EF4-FFF2-40B4-BE49-F238E27FC236}">
                    <a16:creationId xmlns:a16="http://schemas.microsoft.com/office/drawing/2014/main" xmlns="" id="{F99D0930-9231-3A41-B540-348A7B5D6B26}"/>
                  </a:ext>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1" name="Freeform 660">
                <a:extLst>
                  <a:ext uri="{FF2B5EF4-FFF2-40B4-BE49-F238E27FC236}">
                    <a16:creationId xmlns:a16="http://schemas.microsoft.com/office/drawing/2014/main" xmlns="" id="{32EFF923-2887-3D45-9703-2E6112B6A8E8}"/>
                  </a:ext>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2" name="Freeform 661">
                <a:extLst>
                  <a:ext uri="{FF2B5EF4-FFF2-40B4-BE49-F238E27FC236}">
                    <a16:creationId xmlns:a16="http://schemas.microsoft.com/office/drawing/2014/main" xmlns="" id="{63BC6045-22C7-E846-9789-7B955B2E1803}"/>
                  </a:ext>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3" name="Freeform 662">
                <a:extLst>
                  <a:ext uri="{FF2B5EF4-FFF2-40B4-BE49-F238E27FC236}">
                    <a16:creationId xmlns:a16="http://schemas.microsoft.com/office/drawing/2014/main" xmlns="" id="{0D020574-C003-A04E-A382-4D3E66738C24}"/>
                  </a:ext>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4" name="Freeform 663">
                <a:extLst>
                  <a:ext uri="{FF2B5EF4-FFF2-40B4-BE49-F238E27FC236}">
                    <a16:creationId xmlns:a16="http://schemas.microsoft.com/office/drawing/2014/main" xmlns="" id="{B7FB80C2-01B8-4A44-A5A0-FC80BCD103CD}"/>
                  </a:ext>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5" name="Freeform 664">
                <a:extLst>
                  <a:ext uri="{FF2B5EF4-FFF2-40B4-BE49-F238E27FC236}">
                    <a16:creationId xmlns:a16="http://schemas.microsoft.com/office/drawing/2014/main" xmlns="" id="{4F014D16-57BD-CC4A-A58C-F88C6BCA3CD3}"/>
                  </a:ext>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6" name="Freeform 665">
                <a:extLst>
                  <a:ext uri="{FF2B5EF4-FFF2-40B4-BE49-F238E27FC236}">
                    <a16:creationId xmlns:a16="http://schemas.microsoft.com/office/drawing/2014/main" xmlns="" id="{E0AD41A1-56DA-1F4C-87D5-DDAE43682228}"/>
                  </a:ext>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7" name="Freeform 666">
                <a:extLst>
                  <a:ext uri="{FF2B5EF4-FFF2-40B4-BE49-F238E27FC236}">
                    <a16:creationId xmlns:a16="http://schemas.microsoft.com/office/drawing/2014/main" xmlns="" id="{F2B372B8-B6D3-BE4B-A757-71150AD87E59}"/>
                  </a:ext>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8" name="Freeform 667">
                <a:extLst>
                  <a:ext uri="{FF2B5EF4-FFF2-40B4-BE49-F238E27FC236}">
                    <a16:creationId xmlns:a16="http://schemas.microsoft.com/office/drawing/2014/main" xmlns="" id="{CCF590E6-A258-614D-BFED-596D351E0BE8}"/>
                  </a:ext>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9" name="Freeform 668">
                <a:extLst>
                  <a:ext uri="{FF2B5EF4-FFF2-40B4-BE49-F238E27FC236}">
                    <a16:creationId xmlns:a16="http://schemas.microsoft.com/office/drawing/2014/main" xmlns="" id="{4B071A7F-6A42-FA42-B151-7C6EB4483F20}"/>
                  </a:ext>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0" name="Freeform 669">
                <a:extLst>
                  <a:ext uri="{FF2B5EF4-FFF2-40B4-BE49-F238E27FC236}">
                    <a16:creationId xmlns:a16="http://schemas.microsoft.com/office/drawing/2014/main" xmlns="" id="{E27926E5-F79C-1742-BC76-F28ED3FDE86E}"/>
                  </a:ext>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1" name="Freeform 670">
                <a:extLst>
                  <a:ext uri="{FF2B5EF4-FFF2-40B4-BE49-F238E27FC236}">
                    <a16:creationId xmlns:a16="http://schemas.microsoft.com/office/drawing/2014/main" xmlns="" id="{767688D2-29C0-934C-BBA1-4765E5F7155F}"/>
                  </a:ext>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2" name="Freeform 671">
                <a:extLst>
                  <a:ext uri="{FF2B5EF4-FFF2-40B4-BE49-F238E27FC236}">
                    <a16:creationId xmlns:a16="http://schemas.microsoft.com/office/drawing/2014/main" xmlns="" id="{CB45D890-8F1D-4B47-8FDA-DAA41218E812}"/>
                  </a:ext>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3" name="Freeform 672">
                <a:extLst>
                  <a:ext uri="{FF2B5EF4-FFF2-40B4-BE49-F238E27FC236}">
                    <a16:creationId xmlns:a16="http://schemas.microsoft.com/office/drawing/2014/main" xmlns="" id="{DE78D9F2-DE62-B940-AD0D-7AD938077B87}"/>
                  </a:ext>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4" name="Freeform 673">
                <a:extLst>
                  <a:ext uri="{FF2B5EF4-FFF2-40B4-BE49-F238E27FC236}">
                    <a16:creationId xmlns:a16="http://schemas.microsoft.com/office/drawing/2014/main" xmlns="" id="{42E82B30-C4E5-F948-8652-39B0234BA617}"/>
                  </a:ext>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5" name="Freeform 674">
                <a:extLst>
                  <a:ext uri="{FF2B5EF4-FFF2-40B4-BE49-F238E27FC236}">
                    <a16:creationId xmlns:a16="http://schemas.microsoft.com/office/drawing/2014/main" xmlns="" id="{25F13CD8-CED6-DA47-A269-FD2572862483}"/>
                  </a:ext>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6" name="Freeform 675">
                <a:extLst>
                  <a:ext uri="{FF2B5EF4-FFF2-40B4-BE49-F238E27FC236}">
                    <a16:creationId xmlns:a16="http://schemas.microsoft.com/office/drawing/2014/main" xmlns="" id="{AE7F28B8-B292-EC47-9784-33CC06F375D8}"/>
                  </a:ext>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7" name="Freeform 676">
                <a:extLst>
                  <a:ext uri="{FF2B5EF4-FFF2-40B4-BE49-F238E27FC236}">
                    <a16:creationId xmlns:a16="http://schemas.microsoft.com/office/drawing/2014/main" xmlns="" id="{CF67169F-B0DD-1546-B139-86A0562556B4}"/>
                  </a:ext>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8" name="Freeform 677">
                <a:extLst>
                  <a:ext uri="{FF2B5EF4-FFF2-40B4-BE49-F238E27FC236}">
                    <a16:creationId xmlns:a16="http://schemas.microsoft.com/office/drawing/2014/main" xmlns="" id="{0807BF36-FDEB-7943-9F14-8FDECD1F3CA7}"/>
                  </a:ext>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9" name="Freeform 678">
                <a:extLst>
                  <a:ext uri="{FF2B5EF4-FFF2-40B4-BE49-F238E27FC236}">
                    <a16:creationId xmlns:a16="http://schemas.microsoft.com/office/drawing/2014/main" xmlns="" id="{FF10E4BC-0F26-A84A-A0DC-DFE5B46AC0B0}"/>
                  </a:ext>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0" name="Freeform 679">
                <a:extLst>
                  <a:ext uri="{FF2B5EF4-FFF2-40B4-BE49-F238E27FC236}">
                    <a16:creationId xmlns:a16="http://schemas.microsoft.com/office/drawing/2014/main" xmlns="" id="{E85CC056-1430-BC44-83EF-4187F9EAF888}"/>
                  </a:ext>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1" name="Freeform 680">
                <a:extLst>
                  <a:ext uri="{FF2B5EF4-FFF2-40B4-BE49-F238E27FC236}">
                    <a16:creationId xmlns:a16="http://schemas.microsoft.com/office/drawing/2014/main" xmlns="" id="{75200B30-04BD-3E4E-9336-08C871176EE2}"/>
                  </a:ext>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2" name="Freeform 681">
                <a:extLst>
                  <a:ext uri="{FF2B5EF4-FFF2-40B4-BE49-F238E27FC236}">
                    <a16:creationId xmlns:a16="http://schemas.microsoft.com/office/drawing/2014/main" xmlns="" id="{94EAB790-9B3F-F842-9389-82B424C0E8BE}"/>
                  </a:ext>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3" name="Freeform 682">
                <a:extLst>
                  <a:ext uri="{FF2B5EF4-FFF2-40B4-BE49-F238E27FC236}">
                    <a16:creationId xmlns:a16="http://schemas.microsoft.com/office/drawing/2014/main" xmlns="" id="{57502821-3E9D-614E-B93E-A9F14C2CEFED}"/>
                  </a:ext>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4" name="Freeform 683">
                <a:extLst>
                  <a:ext uri="{FF2B5EF4-FFF2-40B4-BE49-F238E27FC236}">
                    <a16:creationId xmlns:a16="http://schemas.microsoft.com/office/drawing/2014/main" xmlns="" id="{AF51DBA2-680F-8C4A-9B02-33F083A372C4}"/>
                  </a:ext>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5" name="Freeform 684">
                <a:extLst>
                  <a:ext uri="{FF2B5EF4-FFF2-40B4-BE49-F238E27FC236}">
                    <a16:creationId xmlns:a16="http://schemas.microsoft.com/office/drawing/2014/main" xmlns="" id="{077D2604-18A0-4446-8F05-F5072EEDFAF6}"/>
                  </a:ext>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6" name="Freeform 685">
                <a:extLst>
                  <a:ext uri="{FF2B5EF4-FFF2-40B4-BE49-F238E27FC236}">
                    <a16:creationId xmlns:a16="http://schemas.microsoft.com/office/drawing/2014/main" xmlns="" id="{0B07DA9D-FA6C-074E-B0F5-535D3560B645}"/>
                  </a:ext>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7" name="Freeform 686">
                <a:extLst>
                  <a:ext uri="{FF2B5EF4-FFF2-40B4-BE49-F238E27FC236}">
                    <a16:creationId xmlns:a16="http://schemas.microsoft.com/office/drawing/2014/main" xmlns="" id="{C6F01443-BD50-9A47-8859-B7200B9E28DA}"/>
                  </a:ext>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8" name="Freeform 687">
                <a:extLst>
                  <a:ext uri="{FF2B5EF4-FFF2-40B4-BE49-F238E27FC236}">
                    <a16:creationId xmlns:a16="http://schemas.microsoft.com/office/drawing/2014/main" xmlns="" id="{1C59DAFA-5F26-8448-8B36-FB96046B3ACB}"/>
                  </a:ext>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9" name="Freeform 688">
                <a:extLst>
                  <a:ext uri="{FF2B5EF4-FFF2-40B4-BE49-F238E27FC236}">
                    <a16:creationId xmlns:a16="http://schemas.microsoft.com/office/drawing/2014/main" xmlns="" id="{56DD89EB-2CDF-ED44-9517-8366CB5B576B}"/>
                  </a:ext>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0" name="Freeform 689">
                <a:extLst>
                  <a:ext uri="{FF2B5EF4-FFF2-40B4-BE49-F238E27FC236}">
                    <a16:creationId xmlns:a16="http://schemas.microsoft.com/office/drawing/2014/main" xmlns="" id="{CAAA7DB3-6634-A744-BFF6-774C05CE250F}"/>
                  </a:ext>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1" name="Freeform 690">
                <a:extLst>
                  <a:ext uri="{FF2B5EF4-FFF2-40B4-BE49-F238E27FC236}">
                    <a16:creationId xmlns:a16="http://schemas.microsoft.com/office/drawing/2014/main" xmlns="" id="{5D3FEA47-B0EA-DD4E-9AB2-C60A05B4B676}"/>
                  </a:ext>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2" name="Freeform 691">
                <a:extLst>
                  <a:ext uri="{FF2B5EF4-FFF2-40B4-BE49-F238E27FC236}">
                    <a16:creationId xmlns:a16="http://schemas.microsoft.com/office/drawing/2014/main" xmlns="" id="{CF48305E-178B-704D-B472-B9B83270D613}"/>
                  </a:ext>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3" name="Freeform 692">
                <a:extLst>
                  <a:ext uri="{FF2B5EF4-FFF2-40B4-BE49-F238E27FC236}">
                    <a16:creationId xmlns:a16="http://schemas.microsoft.com/office/drawing/2014/main" xmlns="" id="{10123C24-60CA-B94D-A987-BD946DDBF3F1}"/>
                  </a:ext>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4" name="Freeform 693">
                <a:extLst>
                  <a:ext uri="{FF2B5EF4-FFF2-40B4-BE49-F238E27FC236}">
                    <a16:creationId xmlns:a16="http://schemas.microsoft.com/office/drawing/2014/main" xmlns="" id="{455C7B20-FC1D-6044-B55A-8FD0FB184F8D}"/>
                  </a:ext>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5" name="Freeform 694">
                <a:extLst>
                  <a:ext uri="{FF2B5EF4-FFF2-40B4-BE49-F238E27FC236}">
                    <a16:creationId xmlns:a16="http://schemas.microsoft.com/office/drawing/2014/main" xmlns="" id="{FEFD1D00-1B45-7E47-8C31-D7D09B191A05}"/>
                  </a:ext>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6" name="Freeform 695">
                <a:extLst>
                  <a:ext uri="{FF2B5EF4-FFF2-40B4-BE49-F238E27FC236}">
                    <a16:creationId xmlns:a16="http://schemas.microsoft.com/office/drawing/2014/main" xmlns="" id="{143F59C0-5081-6540-80FF-B5265768C330}"/>
                  </a:ext>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7" name="Freeform 696">
                <a:extLst>
                  <a:ext uri="{FF2B5EF4-FFF2-40B4-BE49-F238E27FC236}">
                    <a16:creationId xmlns:a16="http://schemas.microsoft.com/office/drawing/2014/main" xmlns="" id="{8A4284AD-06E4-3F4C-B3FD-43C425C80D8E}"/>
                  </a:ext>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8" name="Freeform 697">
                <a:extLst>
                  <a:ext uri="{FF2B5EF4-FFF2-40B4-BE49-F238E27FC236}">
                    <a16:creationId xmlns:a16="http://schemas.microsoft.com/office/drawing/2014/main" xmlns="" id="{0DCDCE6A-F9CD-4C49-A5F6-C6FF4DBCE8B0}"/>
                  </a:ext>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9" name="Freeform 698">
                <a:extLst>
                  <a:ext uri="{FF2B5EF4-FFF2-40B4-BE49-F238E27FC236}">
                    <a16:creationId xmlns:a16="http://schemas.microsoft.com/office/drawing/2014/main" xmlns="" id="{E549902D-BB2D-4342-AC56-C9F0412B42E2}"/>
                  </a:ext>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0" name="Freeform 699">
                <a:extLst>
                  <a:ext uri="{FF2B5EF4-FFF2-40B4-BE49-F238E27FC236}">
                    <a16:creationId xmlns:a16="http://schemas.microsoft.com/office/drawing/2014/main" xmlns="" id="{9057EBFC-5B0B-BD40-B10D-2233A250A173}"/>
                  </a:ext>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1" name="Freeform 700">
                <a:extLst>
                  <a:ext uri="{FF2B5EF4-FFF2-40B4-BE49-F238E27FC236}">
                    <a16:creationId xmlns:a16="http://schemas.microsoft.com/office/drawing/2014/main" xmlns="" id="{0A96FB4F-F89F-5149-BE6E-6B01E310C424}"/>
                  </a:ext>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2" name="Freeform 701">
                <a:extLst>
                  <a:ext uri="{FF2B5EF4-FFF2-40B4-BE49-F238E27FC236}">
                    <a16:creationId xmlns:a16="http://schemas.microsoft.com/office/drawing/2014/main" xmlns="" id="{0C1CFE9A-1CE9-3947-8B31-68726B7B34A1}"/>
                  </a:ext>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3" name="Freeform 702">
                <a:extLst>
                  <a:ext uri="{FF2B5EF4-FFF2-40B4-BE49-F238E27FC236}">
                    <a16:creationId xmlns:a16="http://schemas.microsoft.com/office/drawing/2014/main" xmlns="" id="{5CA137B1-E2D9-5A45-9D73-1A1C24C2541E}"/>
                  </a:ext>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4" name="Freeform 703">
                <a:extLst>
                  <a:ext uri="{FF2B5EF4-FFF2-40B4-BE49-F238E27FC236}">
                    <a16:creationId xmlns:a16="http://schemas.microsoft.com/office/drawing/2014/main" xmlns="" id="{88240E45-50AD-7D49-A5F4-5B107CF7EB35}"/>
                  </a:ext>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5" name="Freeform 704">
                <a:extLst>
                  <a:ext uri="{FF2B5EF4-FFF2-40B4-BE49-F238E27FC236}">
                    <a16:creationId xmlns:a16="http://schemas.microsoft.com/office/drawing/2014/main" xmlns="" id="{B7765AEC-D45D-084F-8F74-9B45AF08F939}"/>
                  </a:ext>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6" name="Freeform 705">
                <a:extLst>
                  <a:ext uri="{FF2B5EF4-FFF2-40B4-BE49-F238E27FC236}">
                    <a16:creationId xmlns:a16="http://schemas.microsoft.com/office/drawing/2014/main" xmlns="" id="{2E71D8AF-B442-CD47-8372-86A65423C0FC}"/>
                  </a:ext>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7" name="Freeform 706">
                <a:extLst>
                  <a:ext uri="{FF2B5EF4-FFF2-40B4-BE49-F238E27FC236}">
                    <a16:creationId xmlns:a16="http://schemas.microsoft.com/office/drawing/2014/main" xmlns="" id="{52A0D8BF-F018-CD4D-ADEA-A036FCB0F802}"/>
                  </a:ext>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8" name="Freeform 707">
                <a:extLst>
                  <a:ext uri="{FF2B5EF4-FFF2-40B4-BE49-F238E27FC236}">
                    <a16:creationId xmlns:a16="http://schemas.microsoft.com/office/drawing/2014/main" xmlns="" id="{2820E363-D399-1640-9841-BEFC59327AAA}"/>
                  </a:ext>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9" name="Freeform 708">
                <a:extLst>
                  <a:ext uri="{FF2B5EF4-FFF2-40B4-BE49-F238E27FC236}">
                    <a16:creationId xmlns:a16="http://schemas.microsoft.com/office/drawing/2014/main" xmlns="" id="{3A3245AA-6C00-DD45-AFD6-22A1F9F56D14}"/>
                  </a:ext>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0" name="Freeform 709">
                <a:extLst>
                  <a:ext uri="{FF2B5EF4-FFF2-40B4-BE49-F238E27FC236}">
                    <a16:creationId xmlns:a16="http://schemas.microsoft.com/office/drawing/2014/main" xmlns="" id="{D77647E7-CFBE-C349-8665-A5D64D907625}"/>
                  </a:ext>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1" name="Freeform 710">
                <a:extLst>
                  <a:ext uri="{FF2B5EF4-FFF2-40B4-BE49-F238E27FC236}">
                    <a16:creationId xmlns:a16="http://schemas.microsoft.com/office/drawing/2014/main" xmlns="" id="{F122BDD0-8715-C34D-8E51-536569F8AF40}"/>
                  </a:ext>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2" name="Freeform 711">
                <a:extLst>
                  <a:ext uri="{FF2B5EF4-FFF2-40B4-BE49-F238E27FC236}">
                    <a16:creationId xmlns:a16="http://schemas.microsoft.com/office/drawing/2014/main" xmlns="" id="{27F64BF4-C1C8-8F47-B089-A801840E73C7}"/>
                  </a:ext>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3" name="Freeform 712">
                <a:extLst>
                  <a:ext uri="{FF2B5EF4-FFF2-40B4-BE49-F238E27FC236}">
                    <a16:creationId xmlns:a16="http://schemas.microsoft.com/office/drawing/2014/main" xmlns="" id="{6FC8E970-504B-144A-B7C5-EFC68938B9D6}"/>
                  </a:ext>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4" name="Freeform 713">
                <a:extLst>
                  <a:ext uri="{FF2B5EF4-FFF2-40B4-BE49-F238E27FC236}">
                    <a16:creationId xmlns:a16="http://schemas.microsoft.com/office/drawing/2014/main" xmlns="" id="{F5D95912-98BD-4842-ADF1-744973DB0D77}"/>
                  </a:ext>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5" name="Freeform 714">
                <a:extLst>
                  <a:ext uri="{FF2B5EF4-FFF2-40B4-BE49-F238E27FC236}">
                    <a16:creationId xmlns:a16="http://schemas.microsoft.com/office/drawing/2014/main" xmlns="" id="{957614EF-8F0F-0C4D-A37F-7247095B53B7}"/>
                  </a:ext>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6" name="Freeform 715">
                <a:extLst>
                  <a:ext uri="{FF2B5EF4-FFF2-40B4-BE49-F238E27FC236}">
                    <a16:creationId xmlns:a16="http://schemas.microsoft.com/office/drawing/2014/main" xmlns="" id="{BEEDE31C-6173-9F40-B5E7-72145AF4E687}"/>
                  </a:ext>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7" name="Freeform 716">
                <a:extLst>
                  <a:ext uri="{FF2B5EF4-FFF2-40B4-BE49-F238E27FC236}">
                    <a16:creationId xmlns:a16="http://schemas.microsoft.com/office/drawing/2014/main" xmlns="" id="{92CDB423-D815-3D4F-9698-938E6B55B4C1}"/>
                  </a:ext>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8" name="Freeform 717">
                <a:extLst>
                  <a:ext uri="{FF2B5EF4-FFF2-40B4-BE49-F238E27FC236}">
                    <a16:creationId xmlns:a16="http://schemas.microsoft.com/office/drawing/2014/main" xmlns="" id="{5339D386-58E5-C54A-94A0-049C7D0C5EC3}"/>
                  </a:ext>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9" name="Freeform 718">
                <a:extLst>
                  <a:ext uri="{FF2B5EF4-FFF2-40B4-BE49-F238E27FC236}">
                    <a16:creationId xmlns:a16="http://schemas.microsoft.com/office/drawing/2014/main" xmlns="" id="{57D7527C-7511-2646-8B88-5C2D457FE2D2}"/>
                  </a:ext>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0" name="Freeform 719">
                <a:extLst>
                  <a:ext uri="{FF2B5EF4-FFF2-40B4-BE49-F238E27FC236}">
                    <a16:creationId xmlns:a16="http://schemas.microsoft.com/office/drawing/2014/main" xmlns="" id="{123404B2-BAFA-3145-BD27-AE20202827EC}"/>
                  </a:ext>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1" name="Freeform 720">
                <a:extLst>
                  <a:ext uri="{FF2B5EF4-FFF2-40B4-BE49-F238E27FC236}">
                    <a16:creationId xmlns:a16="http://schemas.microsoft.com/office/drawing/2014/main" xmlns="" id="{B5308825-3EFA-2D46-AD34-AAFDC358A5BD}"/>
                  </a:ext>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2" name="Freeform 721">
                <a:extLst>
                  <a:ext uri="{FF2B5EF4-FFF2-40B4-BE49-F238E27FC236}">
                    <a16:creationId xmlns:a16="http://schemas.microsoft.com/office/drawing/2014/main" xmlns="" id="{50F51A58-8308-4F44-9A9A-6CAD4D5921F1}"/>
                  </a:ext>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3" name="Freeform 722">
                <a:extLst>
                  <a:ext uri="{FF2B5EF4-FFF2-40B4-BE49-F238E27FC236}">
                    <a16:creationId xmlns:a16="http://schemas.microsoft.com/office/drawing/2014/main" xmlns="" id="{637BDD2E-1C80-DE43-B81F-94FCE2570A2D}"/>
                  </a:ext>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4" name="Freeform 723">
                <a:extLst>
                  <a:ext uri="{FF2B5EF4-FFF2-40B4-BE49-F238E27FC236}">
                    <a16:creationId xmlns:a16="http://schemas.microsoft.com/office/drawing/2014/main" xmlns="" id="{462001B5-51DC-6A4C-BF00-2065B6395F35}"/>
                  </a:ext>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5" name="Freeform 724">
                <a:extLst>
                  <a:ext uri="{FF2B5EF4-FFF2-40B4-BE49-F238E27FC236}">
                    <a16:creationId xmlns:a16="http://schemas.microsoft.com/office/drawing/2014/main" xmlns="" id="{FA9FAAD9-92C7-C547-B743-B91B5DD20CF6}"/>
                  </a:ext>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6" name="Freeform 725">
                <a:extLst>
                  <a:ext uri="{FF2B5EF4-FFF2-40B4-BE49-F238E27FC236}">
                    <a16:creationId xmlns:a16="http://schemas.microsoft.com/office/drawing/2014/main" xmlns="" id="{C657A290-21E9-0C4F-A1F1-1EA1EF1F982A}"/>
                  </a:ext>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7" name="Freeform 726">
                <a:extLst>
                  <a:ext uri="{FF2B5EF4-FFF2-40B4-BE49-F238E27FC236}">
                    <a16:creationId xmlns:a16="http://schemas.microsoft.com/office/drawing/2014/main" xmlns="" id="{237D89DC-5190-194D-8D7F-31169D741021}"/>
                  </a:ext>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8" name="Freeform 727">
                <a:extLst>
                  <a:ext uri="{FF2B5EF4-FFF2-40B4-BE49-F238E27FC236}">
                    <a16:creationId xmlns:a16="http://schemas.microsoft.com/office/drawing/2014/main" xmlns="" id="{D333CCC9-CC44-E445-AE90-62E7FD350041}"/>
                  </a:ext>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9" name="Freeform 728">
                <a:extLst>
                  <a:ext uri="{FF2B5EF4-FFF2-40B4-BE49-F238E27FC236}">
                    <a16:creationId xmlns:a16="http://schemas.microsoft.com/office/drawing/2014/main" xmlns="" id="{3C80BEB1-6B39-8B48-A290-240E00F39597}"/>
                  </a:ext>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0" name="Freeform 729">
                <a:extLst>
                  <a:ext uri="{FF2B5EF4-FFF2-40B4-BE49-F238E27FC236}">
                    <a16:creationId xmlns:a16="http://schemas.microsoft.com/office/drawing/2014/main" xmlns="" id="{FAD5E750-6404-DA4D-8CFA-5019FBA071EF}"/>
                  </a:ext>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1" name="Freeform 730">
                <a:extLst>
                  <a:ext uri="{FF2B5EF4-FFF2-40B4-BE49-F238E27FC236}">
                    <a16:creationId xmlns:a16="http://schemas.microsoft.com/office/drawing/2014/main" xmlns="" id="{B7CF85C4-BA4D-3747-B579-B400DAEDFD0B}"/>
                  </a:ext>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2" name="Freeform 731">
                <a:extLst>
                  <a:ext uri="{FF2B5EF4-FFF2-40B4-BE49-F238E27FC236}">
                    <a16:creationId xmlns:a16="http://schemas.microsoft.com/office/drawing/2014/main" xmlns="" id="{A99CE0B3-E0CF-0041-8B5E-D4FC06B31A78}"/>
                  </a:ext>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3" name="Freeform 732">
                <a:extLst>
                  <a:ext uri="{FF2B5EF4-FFF2-40B4-BE49-F238E27FC236}">
                    <a16:creationId xmlns:a16="http://schemas.microsoft.com/office/drawing/2014/main" xmlns="" id="{8BA8AAE9-D545-CD44-9C32-5B6295A9D6CF}"/>
                  </a:ext>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4" name="Freeform 733">
                <a:extLst>
                  <a:ext uri="{FF2B5EF4-FFF2-40B4-BE49-F238E27FC236}">
                    <a16:creationId xmlns:a16="http://schemas.microsoft.com/office/drawing/2014/main" xmlns="" id="{8438AF00-BC09-3447-866A-EAA1FFB6FDC1}"/>
                  </a:ext>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5" name="Freeform 734">
                <a:extLst>
                  <a:ext uri="{FF2B5EF4-FFF2-40B4-BE49-F238E27FC236}">
                    <a16:creationId xmlns:a16="http://schemas.microsoft.com/office/drawing/2014/main" xmlns="" id="{FDBB800C-C93C-8D4B-A765-DB51A0581D87}"/>
                  </a:ext>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6" name="Freeform 735">
                <a:extLst>
                  <a:ext uri="{FF2B5EF4-FFF2-40B4-BE49-F238E27FC236}">
                    <a16:creationId xmlns:a16="http://schemas.microsoft.com/office/drawing/2014/main" xmlns="" id="{918C6861-7541-FC4D-80CF-149263018BE7}"/>
                  </a:ext>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7" name="Freeform 736">
                <a:extLst>
                  <a:ext uri="{FF2B5EF4-FFF2-40B4-BE49-F238E27FC236}">
                    <a16:creationId xmlns:a16="http://schemas.microsoft.com/office/drawing/2014/main" xmlns="" id="{88CBAC3E-1B8E-4C4F-97F9-3E24AB376337}"/>
                  </a:ext>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8" name="Freeform 737">
                <a:extLst>
                  <a:ext uri="{FF2B5EF4-FFF2-40B4-BE49-F238E27FC236}">
                    <a16:creationId xmlns:a16="http://schemas.microsoft.com/office/drawing/2014/main" xmlns="" id="{30D8A1D5-9805-2541-80FD-C58B75ABE2FB}"/>
                  </a:ext>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9" name="Freeform 738">
                <a:extLst>
                  <a:ext uri="{FF2B5EF4-FFF2-40B4-BE49-F238E27FC236}">
                    <a16:creationId xmlns:a16="http://schemas.microsoft.com/office/drawing/2014/main" xmlns="" id="{2264A692-3EF4-2F43-8A6A-F840338E757B}"/>
                  </a:ext>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0" name="Freeform 739">
                <a:extLst>
                  <a:ext uri="{FF2B5EF4-FFF2-40B4-BE49-F238E27FC236}">
                    <a16:creationId xmlns:a16="http://schemas.microsoft.com/office/drawing/2014/main" xmlns="" id="{C2E76633-5748-5849-B80E-209AB9A1F698}"/>
                  </a:ext>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1" name="Freeform 740">
                <a:extLst>
                  <a:ext uri="{FF2B5EF4-FFF2-40B4-BE49-F238E27FC236}">
                    <a16:creationId xmlns:a16="http://schemas.microsoft.com/office/drawing/2014/main" xmlns="" id="{37EC0DC0-9AFB-A941-96BD-CFFA101248A4}"/>
                  </a:ext>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2" name="Freeform 741">
                <a:extLst>
                  <a:ext uri="{FF2B5EF4-FFF2-40B4-BE49-F238E27FC236}">
                    <a16:creationId xmlns:a16="http://schemas.microsoft.com/office/drawing/2014/main" xmlns="" id="{E8A7E933-B0F8-8540-80ED-713CEC2865D4}"/>
                  </a:ext>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3" name="Freeform 742">
                <a:extLst>
                  <a:ext uri="{FF2B5EF4-FFF2-40B4-BE49-F238E27FC236}">
                    <a16:creationId xmlns:a16="http://schemas.microsoft.com/office/drawing/2014/main" xmlns="" id="{DD363B46-FE63-D448-AABD-392974564D09}"/>
                  </a:ext>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4" name="Freeform 743">
                <a:extLst>
                  <a:ext uri="{FF2B5EF4-FFF2-40B4-BE49-F238E27FC236}">
                    <a16:creationId xmlns:a16="http://schemas.microsoft.com/office/drawing/2014/main" xmlns="" id="{D1C3DB1A-A7F7-6C4E-8477-2B58B74D7327}"/>
                  </a:ext>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5" name="Freeform 744">
                <a:extLst>
                  <a:ext uri="{FF2B5EF4-FFF2-40B4-BE49-F238E27FC236}">
                    <a16:creationId xmlns:a16="http://schemas.microsoft.com/office/drawing/2014/main" xmlns="" id="{3882620E-E6FA-6B47-8CD4-B3B622D8292B}"/>
                  </a:ext>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6" name="Freeform 745">
                <a:extLst>
                  <a:ext uri="{FF2B5EF4-FFF2-40B4-BE49-F238E27FC236}">
                    <a16:creationId xmlns:a16="http://schemas.microsoft.com/office/drawing/2014/main" xmlns="" id="{41D50D3D-5F00-3646-814B-5834D3134CCC}"/>
                  </a:ext>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7" name="Freeform 746">
                <a:extLst>
                  <a:ext uri="{FF2B5EF4-FFF2-40B4-BE49-F238E27FC236}">
                    <a16:creationId xmlns:a16="http://schemas.microsoft.com/office/drawing/2014/main" xmlns="" id="{1C5267D8-F156-3A4F-A029-CF0AFBC55712}"/>
                  </a:ext>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8" name="Freeform 747">
                <a:extLst>
                  <a:ext uri="{FF2B5EF4-FFF2-40B4-BE49-F238E27FC236}">
                    <a16:creationId xmlns:a16="http://schemas.microsoft.com/office/drawing/2014/main" xmlns="" id="{8EE31E8C-06D8-8644-9876-D19850D04D4A}"/>
                  </a:ext>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9" name="Freeform 748">
                <a:extLst>
                  <a:ext uri="{FF2B5EF4-FFF2-40B4-BE49-F238E27FC236}">
                    <a16:creationId xmlns:a16="http://schemas.microsoft.com/office/drawing/2014/main" xmlns="" id="{7C70E737-C2A7-174A-BFB1-641075415D93}"/>
                  </a:ext>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0" name="Freeform 749">
                <a:extLst>
                  <a:ext uri="{FF2B5EF4-FFF2-40B4-BE49-F238E27FC236}">
                    <a16:creationId xmlns:a16="http://schemas.microsoft.com/office/drawing/2014/main" xmlns="" id="{04C4B097-05F0-DB4B-BB7A-74C37ABDE7D2}"/>
                  </a:ext>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1" name="Freeform 750">
                <a:extLst>
                  <a:ext uri="{FF2B5EF4-FFF2-40B4-BE49-F238E27FC236}">
                    <a16:creationId xmlns:a16="http://schemas.microsoft.com/office/drawing/2014/main" xmlns="" id="{4DFB665E-DB56-7547-A776-56402A08BE5C}"/>
                  </a:ext>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2" name="Freeform 751">
                <a:extLst>
                  <a:ext uri="{FF2B5EF4-FFF2-40B4-BE49-F238E27FC236}">
                    <a16:creationId xmlns:a16="http://schemas.microsoft.com/office/drawing/2014/main" xmlns="" id="{CC20630C-2B3F-B747-BF24-3C4BB87C0666}"/>
                  </a:ext>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3" name="Freeform 752">
                <a:extLst>
                  <a:ext uri="{FF2B5EF4-FFF2-40B4-BE49-F238E27FC236}">
                    <a16:creationId xmlns:a16="http://schemas.microsoft.com/office/drawing/2014/main" xmlns="" id="{0AAE2606-9CB8-0646-8B46-D9366216642D}"/>
                  </a:ext>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4" name="Freeform 753">
                <a:extLst>
                  <a:ext uri="{FF2B5EF4-FFF2-40B4-BE49-F238E27FC236}">
                    <a16:creationId xmlns:a16="http://schemas.microsoft.com/office/drawing/2014/main" xmlns="" id="{88EE4C87-CD67-5348-9CEC-D96C9BD7D582}"/>
                  </a:ext>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5" name="Freeform 754">
                <a:extLst>
                  <a:ext uri="{FF2B5EF4-FFF2-40B4-BE49-F238E27FC236}">
                    <a16:creationId xmlns:a16="http://schemas.microsoft.com/office/drawing/2014/main" xmlns="" id="{E85C69E0-3610-5E4C-9269-9F83AD7446C0}"/>
                  </a:ext>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6" name="Freeform 755">
                <a:extLst>
                  <a:ext uri="{FF2B5EF4-FFF2-40B4-BE49-F238E27FC236}">
                    <a16:creationId xmlns:a16="http://schemas.microsoft.com/office/drawing/2014/main" xmlns="" id="{31C934D2-CE28-6147-A377-73F7640AC87F}"/>
                  </a:ext>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7" name="Freeform 756">
                <a:extLst>
                  <a:ext uri="{FF2B5EF4-FFF2-40B4-BE49-F238E27FC236}">
                    <a16:creationId xmlns:a16="http://schemas.microsoft.com/office/drawing/2014/main" xmlns="" id="{26CFEAF4-A8C9-3D4D-9AA9-2EB58C784FC8}"/>
                  </a:ext>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8" name="Freeform 757">
                <a:extLst>
                  <a:ext uri="{FF2B5EF4-FFF2-40B4-BE49-F238E27FC236}">
                    <a16:creationId xmlns:a16="http://schemas.microsoft.com/office/drawing/2014/main" xmlns="" id="{62F60CAB-A4A4-F643-AFE3-59FF3CABA000}"/>
                  </a:ext>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9" name="Freeform 758">
                <a:extLst>
                  <a:ext uri="{FF2B5EF4-FFF2-40B4-BE49-F238E27FC236}">
                    <a16:creationId xmlns:a16="http://schemas.microsoft.com/office/drawing/2014/main" xmlns="" id="{58C720E5-BED0-894E-B920-6A0E72FB37AB}"/>
                  </a:ext>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0" name="Freeform 759">
                <a:extLst>
                  <a:ext uri="{FF2B5EF4-FFF2-40B4-BE49-F238E27FC236}">
                    <a16:creationId xmlns:a16="http://schemas.microsoft.com/office/drawing/2014/main" xmlns="" id="{2AD0DEF0-119C-3244-B99F-9FF1D834786D}"/>
                  </a:ext>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1" name="Freeform 760">
                <a:extLst>
                  <a:ext uri="{FF2B5EF4-FFF2-40B4-BE49-F238E27FC236}">
                    <a16:creationId xmlns:a16="http://schemas.microsoft.com/office/drawing/2014/main" xmlns="" id="{80E73CAF-D1C0-2F47-820B-5228BE069E0C}"/>
                  </a:ext>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2" name="Freeform 761">
                <a:extLst>
                  <a:ext uri="{FF2B5EF4-FFF2-40B4-BE49-F238E27FC236}">
                    <a16:creationId xmlns:a16="http://schemas.microsoft.com/office/drawing/2014/main" xmlns="" id="{0B61266B-5F30-C14C-9DEF-6D70FB7AE76A}"/>
                  </a:ext>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3" name="Freeform 762">
                <a:extLst>
                  <a:ext uri="{FF2B5EF4-FFF2-40B4-BE49-F238E27FC236}">
                    <a16:creationId xmlns:a16="http://schemas.microsoft.com/office/drawing/2014/main" xmlns="" id="{01344AFD-1490-0446-8003-A8E544AC2428}"/>
                  </a:ext>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4" name="Freeform 763">
                <a:extLst>
                  <a:ext uri="{FF2B5EF4-FFF2-40B4-BE49-F238E27FC236}">
                    <a16:creationId xmlns:a16="http://schemas.microsoft.com/office/drawing/2014/main" xmlns="" id="{C6A81A2D-259C-E047-9913-BA6773E7505C}"/>
                  </a:ext>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5" name="Freeform 764">
                <a:extLst>
                  <a:ext uri="{FF2B5EF4-FFF2-40B4-BE49-F238E27FC236}">
                    <a16:creationId xmlns:a16="http://schemas.microsoft.com/office/drawing/2014/main" xmlns="" id="{F003C6C3-A8F5-1A43-82F1-905ED90588C9}"/>
                  </a:ext>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6" name="Freeform 765">
                <a:extLst>
                  <a:ext uri="{FF2B5EF4-FFF2-40B4-BE49-F238E27FC236}">
                    <a16:creationId xmlns:a16="http://schemas.microsoft.com/office/drawing/2014/main" xmlns="" id="{CBB2FBA4-5E75-374B-9504-77D9B08006DC}"/>
                  </a:ext>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7" name="Freeform 766">
                <a:extLst>
                  <a:ext uri="{FF2B5EF4-FFF2-40B4-BE49-F238E27FC236}">
                    <a16:creationId xmlns:a16="http://schemas.microsoft.com/office/drawing/2014/main" xmlns="" id="{C40ECE65-734C-CE42-B4DB-1CA304730A09}"/>
                  </a:ext>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8" name="Freeform 767">
                <a:extLst>
                  <a:ext uri="{FF2B5EF4-FFF2-40B4-BE49-F238E27FC236}">
                    <a16:creationId xmlns:a16="http://schemas.microsoft.com/office/drawing/2014/main" xmlns="" id="{42EB3AF2-257A-4946-A068-CA3F1AC23CA0}"/>
                  </a:ext>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9" name="Freeform 768">
                <a:extLst>
                  <a:ext uri="{FF2B5EF4-FFF2-40B4-BE49-F238E27FC236}">
                    <a16:creationId xmlns:a16="http://schemas.microsoft.com/office/drawing/2014/main" xmlns="" id="{63A77237-7FC1-1140-A946-82EAFAF61DB2}"/>
                  </a:ext>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0" name="Freeform 769">
                <a:extLst>
                  <a:ext uri="{FF2B5EF4-FFF2-40B4-BE49-F238E27FC236}">
                    <a16:creationId xmlns:a16="http://schemas.microsoft.com/office/drawing/2014/main" xmlns="" id="{C9E94B2E-B409-274B-816B-95CF9E5798CD}"/>
                  </a:ext>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1" name="Freeform 770">
                <a:extLst>
                  <a:ext uri="{FF2B5EF4-FFF2-40B4-BE49-F238E27FC236}">
                    <a16:creationId xmlns:a16="http://schemas.microsoft.com/office/drawing/2014/main" xmlns="" id="{34E61354-4900-B04A-AE1F-07DCD9754771}"/>
                  </a:ext>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2" name="Freeform 771">
                <a:extLst>
                  <a:ext uri="{FF2B5EF4-FFF2-40B4-BE49-F238E27FC236}">
                    <a16:creationId xmlns:a16="http://schemas.microsoft.com/office/drawing/2014/main" xmlns="" id="{813FFC67-256B-894D-A017-C95F23BFD63A}"/>
                  </a:ext>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3" name="Freeform 772">
                <a:extLst>
                  <a:ext uri="{FF2B5EF4-FFF2-40B4-BE49-F238E27FC236}">
                    <a16:creationId xmlns:a16="http://schemas.microsoft.com/office/drawing/2014/main" xmlns="" id="{ABCA89DC-AC37-284B-B53E-6C8E00B004EA}"/>
                  </a:ext>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4" name="Freeform 773">
                <a:extLst>
                  <a:ext uri="{FF2B5EF4-FFF2-40B4-BE49-F238E27FC236}">
                    <a16:creationId xmlns:a16="http://schemas.microsoft.com/office/drawing/2014/main" xmlns="" id="{E3541FA6-1547-0C4D-98BF-801B416FEA48}"/>
                  </a:ext>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5" name="Freeform 774">
                <a:extLst>
                  <a:ext uri="{FF2B5EF4-FFF2-40B4-BE49-F238E27FC236}">
                    <a16:creationId xmlns:a16="http://schemas.microsoft.com/office/drawing/2014/main" xmlns="" id="{418D326B-E93A-D145-9A37-B681C5CC9A42}"/>
                  </a:ext>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6" name="Freeform 775">
                <a:extLst>
                  <a:ext uri="{FF2B5EF4-FFF2-40B4-BE49-F238E27FC236}">
                    <a16:creationId xmlns:a16="http://schemas.microsoft.com/office/drawing/2014/main" xmlns="" id="{E899B5F0-B27D-5947-85E4-1A77291E0950}"/>
                  </a:ext>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7" name="Freeform 776">
                <a:extLst>
                  <a:ext uri="{FF2B5EF4-FFF2-40B4-BE49-F238E27FC236}">
                    <a16:creationId xmlns:a16="http://schemas.microsoft.com/office/drawing/2014/main" xmlns="" id="{7D378585-FE08-B04E-B747-A1D252DD2C12}"/>
                  </a:ext>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8" name="Freeform 777">
                <a:extLst>
                  <a:ext uri="{FF2B5EF4-FFF2-40B4-BE49-F238E27FC236}">
                    <a16:creationId xmlns:a16="http://schemas.microsoft.com/office/drawing/2014/main" xmlns="" id="{8F598E54-0296-5A45-9250-1F4B596440ED}"/>
                  </a:ext>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9" name="Freeform 778">
                <a:extLst>
                  <a:ext uri="{FF2B5EF4-FFF2-40B4-BE49-F238E27FC236}">
                    <a16:creationId xmlns:a16="http://schemas.microsoft.com/office/drawing/2014/main" xmlns="" id="{18031FC7-A85D-D148-B2EB-74C56C025998}"/>
                  </a:ext>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0" name="Freeform 779">
                <a:extLst>
                  <a:ext uri="{FF2B5EF4-FFF2-40B4-BE49-F238E27FC236}">
                    <a16:creationId xmlns:a16="http://schemas.microsoft.com/office/drawing/2014/main" xmlns="" id="{E1DE7089-4C63-FA46-A06F-90CF6FBFF23A}"/>
                  </a:ext>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1" name="Freeform 780">
                <a:extLst>
                  <a:ext uri="{FF2B5EF4-FFF2-40B4-BE49-F238E27FC236}">
                    <a16:creationId xmlns:a16="http://schemas.microsoft.com/office/drawing/2014/main" xmlns="" id="{41EE56BB-C4B4-594F-8129-EA273C81E234}"/>
                  </a:ext>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2" name="Freeform 782">
                <a:extLst>
                  <a:ext uri="{FF2B5EF4-FFF2-40B4-BE49-F238E27FC236}">
                    <a16:creationId xmlns:a16="http://schemas.microsoft.com/office/drawing/2014/main" xmlns="" id="{B9EF318E-7DA1-D845-802D-BA353A67CB1D}"/>
                  </a:ext>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3" name="Freeform 783">
                <a:extLst>
                  <a:ext uri="{FF2B5EF4-FFF2-40B4-BE49-F238E27FC236}">
                    <a16:creationId xmlns:a16="http://schemas.microsoft.com/office/drawing/2014/main" xmlns="" id="{BA5E3E8C-FAC4-3542-9E3D-63D0C4198662}"/>
                  </a:ext>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4" name="Freeform 784">
                <a:extLst>
                  <a:ext uri="{FF2B5EF4-FFF2-40B4-BE49-F238E27FC236}">
                    <a16:creationId xmlns:a16="http://schemas.microsoft.com/office/drawing/2014/main" xmlns="" id="{078D5208-FAA4-6640-B05E-1BEFA968507A}"/>
                  </a:ext>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5" name="Freeform 785">
                <a:extLst>
                  <a:ext uri="{FF2B5EF4-FFF2-40B4-BE49-F238E27FC236}">
                    <a16:creationId xmlns:a16="http://schemas.microsoft.com/office/drawing/2014/main" xmlns="" id="{43303691-F66E-3E4F-B989-5AD2728AD445}"/>
                  </a:ext>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6" name="Freeform 786">
                <a:extLst>
                  <a:ext uri="{FF2B5EF4-FFF2-40B4-BE49-F238E27FC236}">
                    <a16:creationId xmlns:a16="http://schemas.microsoft.com/office/drawing/2014/main" xmlns="" id="{D8AEFA38-A07C-AB45-82B6-73D97EAAE6C7}"/>
                  </a:ext>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7" name="Freeform 787">
                <a:extLst>
                  <a:ext uri="{FF2B5EF4-FFF2-40B4-BE49-F238E27FC236}">
                    <a16:creationId xmlns:a16="http://schemas.microsoft.com/office/drawing/2014/main" xmlns="" id="{E1B74BC2-997D-F942-A458-9BA70AC5F424}"/>
                  </a:ext>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8" name="Freeform 788">
                <a:extLst>
                  <a:ext uri="{FF2B5EF4-FFF2-40B4-BE49-F238E27FC236}">
                    <a16:creationId xmlns:a16="http://schemas.microsoft.com/office/drawing/2014/main" xmlns="" id="{289BDDD9-229B-694F-9DB9-01C83389C5D4}"/>
                  </a:ext>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9" name="Freeform 789">
                <a:extLst>
                  <a:ext uri="{FF2B5EF4-FFF2-40B4-BE49-F238E27FC236}">
                    <a16:creationId xmlns:a16="http://schemas.microsoft.com/office/drawing/2014/main" xmlns="" id="{2254095D-88F0-D34A-9897-2903ADE2ACA6}"/>
                  </a:ext>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0" name="Freeform 790">
                <a:extLst>
                  <a:ext uri="{FF2B5EF4-FFF2-40B4-BE49-F238E27FC236}">
                    <a16:creationId xmlns:a16="http://schemas.microsoft.com/office/drawing/2014/main" xmlns="" id="{259DF74A-10C3-074A-8B3B-638F53E0D90E}"/>
                  </a:ext>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1" name="Freeform 791">
                <a:extLst>
                  <a:ext uri="{FF2B5EF4-FFF2-40B4-BE49-F238E27FC236}">
                    <a16:creationId xmlns:a16="http://schemas.microsoft.com/office/drawing/2014/main" xmlns="" id="{27BEFFEE-8CF1-1940-9783-22EBC251D89E}"/>
                  </a:ext>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2" name="Freeform 792">
                <a:extLst>
                  <a:ext uri="{FF2B5EF4-FFF2-40B4-BE49-F238E27FC236}">
                    <a16:creationId xmlns:a16="http://schemas.microsoft.com/office/drawing/2014/main" xmlns="" id="{43C4CC53-0674-4740-A5D5-752C9C419827}"/>
                  </a:ext>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3" name="Freeform 793">
                <a:extLst>
                  <a:ext uri="{FF2B5EF4-FFF2-40B4-BE49-F238E27FC236}">
                    <a16:creationId xmlns:a16="http://schemas.microsoft.com/office/drawing/2014/main" xmlns="" id="{E4FD53ED-2032-2740-B73F-5F74EBE3BE9C}"/>
                  </a:ext>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4" name="Freeform 794">
                <a:extLst>
                  <a:ext uri="{FF2B5EF4-FFF2-40B4-BE49-F238E27FC236}">
                    <a16:creationId xmlns:a16="http://schemas.microsoft.com/office/drawing/2014/main" xmlns="" id="{8F836ABB-9C27-2E4C-A394-FD5C95755893}"/>
                  </a:ext>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5" name="Freeform 795">
                <a:extLst>
                  <a:ext uri="{FF2B5EF4-FFF2-40B4-BE49-F238E27FC236}">
                    <a16:creationId xmlns:a16="http://schemas.microsoft.com/office/drawing/2014/main" xmlns="" id="{822E6D36-F4D7-5846-992E-6F34B8D62192}"/>
                  </a:ext>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6" name="Freeform 796">
                <a:extLst>
                  <a:ext uri="{FF2B5EF4-FFF2-40B4-BE49-F238E27FC236}">
                    <a16:creationId xmlns:a16="http://schemas.microsoft.com/office/drawing/2014/main" xmlns="" id="{DFE6AB4E-7D01-4E4B-8A78-0361040E383D}"/>
                  </a:ext>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7" name="Freeform 797">
                <a:extLst>
                  <a:ext uri="{FF2B5EF4-FFF2-40B4-BE49-F238E27FC236}">
                    <a16:creationId xmlns:a16="http://schemas.microsoft.com/office/drawing/2014/main" xmlns="" id="{BD6C5B20-39D2-FA49-AD42-EBEB7B4C5472}"/>
                  </a:ext>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35" name="Oval 34">
              <a:extLst>
                <a:ext uri="{FF2B5EF4-FFF2-40B4-BE49-F238E27FC236}">
                  <a16:creationId xmlns:a16="http://schemas.microsoft.com/office/drawing/2014/main" xmlns="" id="{479AFE2D-6024-134B-9FD9-AAE02FAD5E0C}"/>
                </a:ext>
              </a:extLst>
            </p:cNvPr>
            <p:cNvSpPr/>
            <p:nvPr/>
          </p:nvSpPr>
          <p:spPr>
            <a:xfrm>
              <a:off x="5033268" y="4412372"/>
              <a:ext cx="1559774" cy="15597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36" name="Oval 35">
              <a:extLst>
                <a:ext uri="{FF2B5EF4-FFF2-40B4-BE49-F238E27FC236}">
                  <a16:creationId xmlns:a16="http://schemas.microsoft.com/office/drawing/2014/main" xmlns="" id="{06F924F0-E2F8-3E4B-A88B-6FA1708D3FCD}"/>
                </a:ext>
              </a:extLst>
            </p:cNvPr>
            <p:cNvSpPr/>
            <p:nvPr/>
          </p:nvSpPr>
          <p:spPr>
            <a:xfrm>
              <a:off x="8181202" y="7365434"/>
              <a:ext cx="1559774" cy="15597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37" name="Oval 36">
              <a:extLst>
                <a:ext uri="{FF2B5EF4-FFF2-40B4-BE49-F238E27FC236}">
                  <a16:creationId xmlns:a16="http://schemas.microsoft.com/office/drawing/2014/main" xmlns="" id="{B6E0E17B-AE9B-C448-A3F5-4BF8BE892958}"/>
                </a:ext>
              </a:extLst>
            </p:cNvPr>
            <p:cNvSpPr/>
            <p:nvPr/>
          </p:nvSpPr>
          <p:spPr>
            <a:xfrm>
              <a:off x="11973714" y="3677854"/>
              <a:ext cx="1559774" cy="15597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59" name="Oval 58">
              <a:extLst>
                <a:ext uri="{FF2B5EF4-FFF2-40B4-BE49-F238E27FC236}">
                  <a16:creationId xmlns:a16="http://schemas.microsoft.com/office/drawing/2014/main" xmlns="" id="{15326B60-BF6B-D944-91CF-59D99E2C784A}"/>
                </a:ext>
              </a:extLst>
            </p:cNvPr>
            <p:cNvSpPr/>
            <p:nvPr/>
          </p:nvSpPr>
          <p:spPr>
            <a:xfrm>
              <a:off x="16980430" y="4712176"/>
              <a:ext cx="1559774" cy="15597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grpSp>
          <p:nvGrpSpPr>
            <p:cNvPr id="60" name="Group 59">
              <a:extLst>
                <a:ext uri="{FF2B5EF4-FFF2-40B4-BE49-F238E27FC236}">
                  <a16:creationId xmlns:a16="http://schemas.microsoft.com/office/drawing/2014/main" xmlns="" id="{40045A9D-DFB0-9C42-A7AF-D83CD2F14100}"/>
                </a:ext>
              </a:extLst>
            </p:cNvPr>
            <p:cNvGrpSpPr/>
            <p:nvPr/>
          </p:nvGrpSpPr>
          <p:grpSpPr>
            <a:xfrm>
              <a:off x="5196629" y="4120266"/>
              <a:ext cx="13170425" cy="4366510"/>
              <a:chOff x="5196629" y="4120266"/>
              <a:chExt cx="13170425" cy="4366510"/>
            </a:xfrm>
          </p:grpSpPr>
          <p:sp>
            <p:nvSpPr>
              <p:cNvPr id="61" name="TextBox 60">
                <a:extLst>
                  <a:ext uri="{FF2B5EF4-FFF2-40B4-BE49-F238E27FC236}">
                    <a16:creationId xmlns:a16="http://schemas.microsoft.com/office/drawing/2014/main" xmlns="" id="{9C4E5842-A858-1D47-8F12-099DFBAC5F1E}"/>
                  </a:ext>
                </a:extLst>
              </p:cNvPr>
              <p:cNvSpPr txBox="1"/>
              <p:nvPr/>
            </p:nvSpPr>
            <p:spPr>
              <a:xfrm>
                <a:off x="5196629" y="4896255"/>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01</a:t>
                </a:r>
              </a:p>
            </p:txBody>
          </p:sp>
          <p:sp>
            <p:nvSpPr>
              <p:cNvPr id="62" name="TextBox 61">
                <a:extLst>
                  <a:ext uri="{FF2B5EF4-FFF2-40B4-BE49-F238E27FC236}">
                    <a16:creationId xmlns:a16="http://schemas.microsoft.com/office/drawing/2014/main" xmlns="" id="{CF6D2D03-1E97-714C-AC35-C8425F242997}"/>
                  </a:ext>
                </a:extLst>
              </p:cNvPr>
              <p:cNvSpPr txBox="1"/>
              <p:nvPr/>
            </p:nvSpPr>
            <p:spPr>
              <a:xfrm>
                <a:off x="8323405" y="7840445"/>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02</a:t>
                </a:r>
              </a:p>
            </p:txBody>
          </p:sp>
          <p:sp>
            <p:nvSpPr>
              <p:cNvPr id="63" name="TextBox 62">
                <a:extLst>
                  <a:ext uri="{FF2B5EF4-FFF2-40B4-BE49-F238E27FC236}">
                    <a16:creationId xmlns:a16="http://schemas.microsoft.com/office/drawing/2014/main" xmlns="" id="{A6F954DF-853F-E042-9CF6-BA99E0E07A11}"/>
                  </a:ext>
                </a:extLst>
              </p:cNvPr>
              <p:cNvSpPr txBox="1"/>
              <p:nvPr/>
            </p:nvSpPr>
            <p:spPr>
              <a:xfrm>
                <a:off x="12112053" y="4120266"/>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03</a:t>
                </a:r>
              </a:p>
            </p:txBody>
          </p:sp>
          <p:sp>
            <p:nvSpPr>
              <p:cNvPr id="64" name="TextBox 63">
                <a:extLst>
                  <a:ext uri="{FF2B5EF4-FFF2-40B4-BE49-F238E27FC236}">
                    <a16:creationId xmlns:a16="http://schemas.microsoft.com/office/drawing/2014/main" xmlns="" id="{29CA4049-2413-124F-AC58-99F3CD5C2F84}"/>
                  </a:ext>
                </a:extLst>
              </p:cNvPr>
              <p:cNvSpPr txBox="1"/>
              <p:nvPr/>
            </p:nvSpPr>
            <p:spPr>
              <a:xfrm>
                <a:off x="17087506" y="5170133"/>
                <a:ext cx="1279548"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04</a:t>
                </a:r>
              </a:p>
            </p:txBody>
          </p:sp>
        </p:grpSp>
      </p:grpSp>
    </p:spTree>
    <p:extLst>
      <p:ext uri="{BB962C8B-B14F-4D97-AF65-F5344CB8AC3E}">
        <p14:creationId xmlns:p14="http://schemas.microsoft.com/office/powerpoint/2010/main" val="3940431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05F89471-E9B7-E443-A669-2325A51A00E7}"/>
              </a:ext>
            </a:extLst>
          </p:cNvPr>
          <p:cNvGrpSpPr/>
          <p:nvPr/>
        </p:nvGrpSpPr>
        <p:grpSpPr>
          <a:xfrm rot="10800000">
            <a:off x="2317032" y="0"/>
            <a:ext cx="612780" cy="7296596"/>
            <a:chOff x="4612363" y="7199314"/>
            <a:chExt cx="612780" cy="7296596"/>
          </a:xfrm>
        </p:grpSpPr>
        <p:sp>
          <p:nvSpPr>
            <p:cNvPr id="13" name="Oval 12">
              <a:extLst>
                <a:ext uri="{FF2B5EF4-FFF2-40B4-BE49-F238E27FC236}">
                  <a16:creationId xmlns:a16="http://schemas.microsoft.com/office/drawing/2014/main" xmlns="" id="{37FA93FF-A5F1-8746-B4A8-DE3A1B81D144}"/>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rot="10800000" flipV="1">
              <a:off x="4907902" y="7505703"/>
              <a:ext cx="0" cy="699020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60" name="Group 459">
            <a:extLst>
              <a:ext uri="{FF2B5EF4-FFF2-40B4-BE49-F238E27FC236}">
                <a16:creationId xmlns:a16="http://schemas.microsoft.com/office/drawing/2014/main" xmlns="" id="{DDB34C2B-0F6A-C440-B068-FF822E22704E}"/>
              </a:ext>
            </a:extLst>
          </p:cNvPr>
          <p:cNvGrpSpPr/>
          <p:nvPr/>
        </p:nvGrpSpPr>
        <p:grpSpPr>
          <a:xfrm>
            <a:off x="3810394" y="5405833"/>
            <a:ext cx="14995338" cy="2904334"/>
            <a:chOff x="420035" y="6603274"/>
            <a:chExt cx="14995338" cy="2904334"/>
          </a:xfrm>
        </p:grpSpPr>
        <p:sp>
          <p:nvSpPr>
            <p:cNvPr id="461" name="TextBox 460">
              <a:extLst>
                <a:ext uri="{FF2B5EF4-FFF2-40B4-BE49-F238E27FC236}">
                  <a16:creationId xmlns:a16="http://schemas.microsoft.com/office/drawing/2014/main" xmlns="" id="{A6DE95C4-5D07-9947-9D28-20774F89D892}"/>
                </a:ext>
              </a:extLst>
            </p:cNvPr>
            <p:cNvSpPr txBox="1"/>
            <p:nvPr/>
          </p:nvSpPr>
          <p:spPr>
            <a:xfrm>
              <a:off x="420453" y="6603274"/>
              <a:ext cx="13170902" cy="1631216"/>
            </a:xfrm>
            <a:prstGeom prst="rect">
              <a:avLst/>
            </a:prstGeom>
            <a:noFill/>
          </p:spPr>
          <p:txBody>
            <a:bodyPr wrap="square" rtlCol="0">
              <a:spAutoFit/>
            </a:bodyPr>
            <a:lstStyle/>
            <a:p>
              <a:r>
                <a:rPr lang="en-US" sz="10000" b="1" dirty="0">
                  <a:solidFill>
                    <a:schemeClr val="tx2"/>
                  </a:solidFill>
                  <a:latin typeface="Roboto" panose="02000000000000000000" pitchFamily="2" charset="0"/>
                  <a:ea typeface="Roboto" panose="02000000000000000000" pitchFamily="2" charset="0"/>
                  <a:cs typeface="Lato" charset="0"/>
                </a:rPr>
                <a:t>5,1716,946</a:t>
              </a:r>
            </a:p>
          </p:txBody>
        </p:sp>
        <p:sp>
          <p:nvSpPr>
            <p:cNvPr id="462" name="Subtitle 2">
              <a:extLst>
                <a:ext uri="{FF2B5EF4-FFF2-40B4-BE49-F238E27FC236}">
                  <a16:creationId xmlns:a16="http://schemas.microsoft.com/office/drawing/2014/main" xmlns="" id="{309CB350-91D4-6D41-B8CE-388CBD54E080}"/>
                </a:ext>
              </a:extLst>
            </p:cNvPr>
            <p:cNvSpPr txBox="1">
              <a:spLocks/>
            </p:cNvSpPr>
            <p:nvPr/>
          </p:nvSpPr>
          <p:spPr>
            <a:xfrm>
              <a:off x="420035" y="8234490"/>
              <a:ext cx="14995338"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spTree>
    <p:extLst>
      <p:ext uri="{BB962C8B-B14F-4D97-AF65-F5344CB8AC3E}">
        <p14:creationId xmlns:p14="http://schemas.microsoft.com/office/powerpoint/2010/main" val="930808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flipV="1">
            <a:off x="2634273" y="0"/>
            <a:ext cx="0" cy="13716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xmlns="" id="{EA4B98B9-4CB0-1849-A071-E7AD5C146D8D}"/>
              </a:ext>
            </a:extLst>
          </p:cNvPr>
          <p:cNvGrpSpPr/>
          <p:nvPr/>
        </p:nvGrpSpPr>
        <p:grpSpPr>
          <a:xfrm>
            <a:off x="2317032" y="2507766"/>
            <a:ext cx="12368783" cy="9320482"/>
            <a:chOff x="2317032" y="2507766"/>
            <a:chExt cx="12368783" cy="9320482"/>
          </a:xfrm>
        </p:grpSpPr>
        <p:grpSp>
          <p:nvGrpSpPr>
            <p:cNvPr id="5" name="Group 4">
              <a:extLst>
                <a:ext uri="{FF2B5EF4-FFF2-40B4-BE49-F238E27FC236}">
                  <a16:creationId xmlns:a16="http://schemas.microsoft.com/office/drawing/2014/main" xmlns="" id="{5E94EB7D-71FE-D244-9F0E-34CC456E0C91}"/>
                </a:ext>
              </a:extLst>
            </p:cNvPr>
            <p:cNvGrpSpPr/>
            <p:nvPr/>
          </p:nvGrpSpPr>
          <p:grpSpPr>
            <a:xfrm>
              <a:off x="2317032" y="2507766"/>
              <a:ext cx="12368783" cy="2378044"/>
              <a:chOff x="2317032" y="1530304"/>
              <a:chExt cx="12368783" cy="2378044"/>
            </a:xfrm>
          </p:grpSpPr>
          <p:sp>
            <p:nvSpPr>
              <p:cNvPr id="13" name="Oval 12">
                <a:extLst>
                  <a:ext uri="{FF2B5EF4-FFF2-40B4-BE49-F238E27FC236}">
                    <a16:creationId xmlns:a16="http://schemas.microsoft.com/office/drawing/2014/main" xmlns="" id="{37FA93FF-A5F1-8746-B4A8-DE3A1B81D144}"/>
                  </a:ext>
                </a:extLst>
              </p:cNvPr>
              <p:cNvSpPr/>
              <p:nvPr/>
            </p:nvSpPr>
            <p:spPr>
              <a:xfrm>
                <a:off x="2317032" y="1777912"/>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xmlns="" id="{ADF49F9A-03B2-B942-934A-1038A6B1F586}"/>
                  </a:ext>
                </a:extLst>
              </p:cNvPr>
              <p:cNvSpPr txBox="1"/>
              <p:nvPr/>
            </p:nvSpPr>
            <p:spPr>
              <a:xfrm>
                <a:off x="4018145" y="1530304"/>
                <a:ext cx="38399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2395</a:t>
                </a:r>
              </a:p>
            </p:txBody>
          </p:sp>
          <p:sp>
            <p:nvSpPr>
              <p:cNvPr id="9" name="Subtitle 2">
                <a:extLst>
                  <a:ext uri="{FF2B5EF4-FFF2-40B4-BE49-F238E27FC236}">
                    <a16:creationId xmlns:a16="http://schemas.microsoft.com/office/drawing/2014/main" xmlns="" id="{1ABE1667-4B4D-6245-8255-6D9F258954BC}"/>
                  </a:ext>
                </a:extLst>
              </p:cNvPr>
              <p:cNvSpPr txBox="1">
                <a:spLocks/>
              </p:cNvSpPr>
              <p:nvPr/>
            </p:nvSpPr>
            <p:spPr>
              <a:xfrm>
                <a:off x="3938409" y="2635230"/>
                <a:ext cx="10747406"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nvGrpSpPr>
            <p:cNvPr id="18" name="Group 17">
              <a:extLst>
                <a:ext uri="{FF2B5EF4-FFF2-40B4-BE49-F238E27FC236}">
                  <a16:creationId xmlns:a16="http://schemas.microsoft.com/office/drawing/2014/main" xmlns="" id="{23540E17-DEED-0B4F-A3A8-B867C53C6034}"/>
                </a:ext>
              </a:extLst>
            </p:cNvPr>
            <p:cNvGrpSpPr/>
            <p:nvPr/>
          </p:nvGrpSpPr>
          <p:grpSpPr>
            <a:xfrm>
              <a:off x="2317032" y="5978985"/>
              <a:ext cx="12368783" cy="2378044"/>
              <a:chOff x="2317032" y="1530304"/>
              <a:chExt cx="12368783" cy="2378044"/>
            </a:xfrm>
          </p:grpSpPr>
          <p:sp>
            <p:nvSpPr>
              <p:cNvPr id="19" name="Oval 18">
                <a:extLst>
                  <a:ext uri="{FF2B5EF4-FFF2-40B4-BE49-F238E27FC236}">
                    <a16:creationId xmlns:a16="http://schemas.microsoft.com/office/drawing/2014/main" xmlns="" id="{1A3F56D7-F7FC-B24E-8CCD-F193BBB13869}"/>
                  </a:ext>
                </a:extLst>
              </p:cNvPr>
              <p:cNvSpPr/>
              <p:nvPr/>
            </p:nvSpPr>
            <p:spPr>
              <a:xfrm>
                <a:off x="2317032" y="1777912"/>
                <a:ext cx="612780" cy="6127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xmlns="" id="{9071697E-87C3-1B42-82C0-FA5A57C18BEE}"/>
                  </a:ext>
                </a:extLst>
              </p:cNvPr>
              <p:cNvSpPr txBox="1"/>
              <p:nvPr/>
            </p:nvSpPr>
            <p:spPr>
              <a:xfrm>
                <a:off x="4018145" y="1530304"/>
                <a:ext cx="38399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1870</a:t>
                </a:r>
              </a:p>
            </p:txBody>
          </p:sp>
          <p:sp>
            <p:nvSpPr>
              <p:cNvPr id="21" name="Subtitle 2">
                <a:extLst>
                  <a:ext uri="{FF2B5EF4-FFF2-40B4-BE49-F238E27FC236}">
                    <a16:creationId xmlns:a16="http://schemas.microsoft.com/office/drawing/2014/main" xmlns="" id="{DCEF035E-D2E6-0642-9816-3F2D76EE5FBD}"/>
                  </a:ext>
                </a:extLst>
              </p:cNvPr>
              <p:cNvSpPr txBox="1">
                <a:spLocks/>
              </p:cNvSpPr>
              <p:nvPr/>
            </p:nvSpPr>
            <p:spPr>
              <a:xfrm>
                <a:off x="3938409" y="2635230"/>
                <a:ext cx="10747406"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nvGrpSpPr>
            <p:cNvPr id="22" name="Group 21">
              <a:extLst>
                <a:ext uri="{FF2B5EF4-FFF2-40B4-BE49-F238E27FC236}">
                  <a16:creationId xmlns:a16="http://schemas.microsoft.com/office/drawing/2014/main" xmlns="" id="{93A5B2F8-7B30-974F-BE84-33E0066951DC}"/>
                </a:ext>
              </a:extLst>
            </p:cNvPr>
            <p:cNvGrpSpPr/>
            <p:nvPr/>
          </p:nvGrpSpPr>
          <p:grpSpPr>
            <a:xfrm>
              <a:off x="2317032" y="9450204"/>
              <a:ext cx="12368783" cy="2378044"/>
              <a:chOff x="2317032" y="1530304"/>
              <a:chExt cx="12368783" cy="2378044"/>
            </a:xfrm>
          </p:grpSpPr>
          <p:sp>
            <p:nvSpPr>
              <p:cNvPr id="23" name="Oval 22">
                <a:extLst>
                  <a:ext uri="{FF2B5EF4-FFF2-40B4-BE49-F238E27FC236}">
                    <a16:creationId xmlns:a16="http://schemas.microsoft.com/office/drawing/2014/main" xmlns="" id="{5FA9258B-F5F9-AE4B-B0D3-EE54F16075C7}"/>
                  </a:ext>
                </a:extLst>
              </p:cNvPr>
              <p:cNvSpPr/>
              <p:nvPr/>
            </p:nvSpPr>
            <p:spPr>
              <a:xfrm>
                <a:off x="2317032" y="1777912"/>
                <a:ext cx="612780" cy="6127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xmlns="" id="{1B8335E2-C843-4142-8D52-DD6BDA8FDA58}"/>
                  </a:ext>
                </a:extLst>
              </p:cNvPr>
              <p:cNvSpPr txBox="1"/>
              <p:nvPr/>
            </p:nvSpPr>
            <p:spPr>
              <a:xfrm>
                <a:off x="4018145" y="1530304"/>
                <a:ext cx="38399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5710</a:t>
                </a:r>
              </a:p>
            </p:txBody>
          </p:sp>
          <p:sp>
            <p:nvSpPr>
              <p:cNvPr id="25" name="Subtitle 2">
                <a:extLst>
                  <a:ext uri="{FF2B5EF4-FFF2-40B4-BE49-F238E27FC236}">
                    <a16:creationId xmlns:a16="http://schemas.microsoft.com/office/drawing/2014/main" xmlns="" id="{4C748FF2-8D01-AF4D-80CF-F0E80ACF5EB2}"/>
                  </a:ext>
                </a:extLst>
              </p:cNvPr>
              <p:cNvSpPr txBox="1">
                <a:spLocks/>
              </p:cNvSpPr>
              <p:nvPr/>
            </p:nvSpPr>
            <p:spPr>
              <a:xfrm>
                <a:off x="3938409" y="2635230"/>
                <a:ext cx="10747406"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spTree>
    <p:extLst>
      <p:ext uri="{BB962C8B-B14F-4D97-AF65-F5344CB8AC3E}">
        <p14:creationId xmlns:p14="http://schemas.microsoft.com/office/powerpoint/2010/main" val="2772347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Our Process Is Easy</a:t>
            </a:r>
          </a:p>
        </p:txBody>
      </p:sp>
      <p:grpSp>
        <p:nvGrpSpPr>
          <p:cNvPr id="11" name="Group 10">
            <a:extLst>
              <a:ext uri="{FF2B5EF4-FFF2-40B4-BE49-F238E27FC236}">
                <a16:creationId xmlns:a16="http://schemas.microsoft.com/office/drawing/2014/main" xmlns="" id="{05F89471-E9B7-E443-A669-2325A51A00E7}"/>
              </a:ext>
            </a:extLst>
          </p:cNvPr>
          <p:cNvGrpSpPr/>
          <p:nvPr/>
        </p:nvGrpSpPr>
        <p:grpSpPr>
          <a:xfrm rot="10800000">
            <a:off x="2317032" y="0"/>
            <a:ext cx="612780" cy="2967135"/>
            <a:chOff x="4612363" y="7199314"/>
            <a:chExt cx="612780" cy="2967135"/>
          </a:xfrm>
        </p:grpSpPr>
        <p:sp>
          <p:nvSpPr>
            <p:cNvPr id="13" name="Oval 12">
              <a:extLst>
                <a:ext uri="{FF2B5EF4-FFF2-40B4-BE49-F238E27FC236}">
                  <a16:creationId xmlns:a16="http://schemas.microsoft.com/office/drawing/2014/main" xmlns="" id="{37FA93FF-A5F1-8746-B4A8-DE3A1B81D144}"/>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xmlns="" id="{AB225346-04E7-A84E-848B-B6B4E1B21910}"/>
              </a:ext>
            </a:extLst>
          </p:cNvPr>
          <p:cNvGrpSpPr/>
          <p:nvPr/>
        </p:nvGrpSpPr>
        <p:grpSpPr>
          <a:xfrm>
            <a:off x="3999156" y="5134622"/>
            <a:ext cx="16379337" cy="5859529"/>
            <a:chOff x="3999559" y="5232593"/>
            <a:chExt cx="16379337" cy="5859529"/>
          </a:xfrm>
        </p:grpSpPr>
        <p:sp>
          <p:nvSpPr>
            <p:cNvPr id="23" name="AutoShape 1">
              <a:extLst>
                <a:ext uri="{FF2B5EF4-FFF2-40B4-BE49-F238E27FC236}">
                  <a16:creationId xmlns:a16="http://schemas.microsoft.com/office/drawing/2014/main" xmlns="" id="{08254554-8312-2349-ADCB-41A60CC79258}"/>
                </a:ext>
              </a:extLst>
            </p:cNvPr>
            <p:cNvSpPr>
              <a:spLocks/>
            </p:cNvSpPr>
            <p:nvPr/>
          </p:nvSpPr>
          <p:spPr bwMode="auto">
            <a:xfrm>
              <a:off x="3999559" y="5266501"/>
              <a:ext cx="3702818" cy="370639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p:spPr>
          <p:txBody>
            <a:bodyPr lIns="45719" tIns="45719" rIns="45719" bIns="45719" anchor="ctr"/>
            <a:lstStyle/>
            <a:p>
              <a:pPr defTabSz="914400">
                <a:defRPr/>
              </a:pPr>
              <a:endParaRPr lang="es-ES" sz="1800" dirty="0">
                <a:latin typeface="Roboto" panose="02000000000000000000" pitchFamily="2" charset="0"/>
                <a:ea typeface="Roboto" panose="02000000000000000000" pitchFamily="2" charset="0"/>
                <a:cs typeface="Lato Light" charset="0"/>
                <a:sym typeface="Calibri" charset="0"/>
              </a:endParaRPr>
            </a:p>
          </p:txBody>
        </p:sp>
        <p:sp>
          <p:nvSpPr>
            <p:cNvPr id="24" name="AutoShape 4">
              <a:extLst>
                <a:ext uri="{FF2B5EF4-FFF2-40B4-BE49-F238E27FC236}">
                  <a16:creationId xmlns:a16="http://schemas.microsoft.com/office/drawing/2014/main" xmlns="" id="{8652C99C-132A-6B4F-9534-E29776F72DC7}"/>
                </a:ext>
              </a:extLst>
            </p:cNvPr>
            <p:cNvSpPr>
              <a:spLocks/>
            </p:cNvSpPr>
            <p:nvPr/>
          </p:nvSpPr>
          <p:spPr bwMode="auto">
            <a:xfrm>
              <a:off x="8217382" y="5254763"/>
              <a:ext cx="3702818" cy="370639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a:extLst/>
          </p:spPr>
          <p:txBody>
            <a:bodyPr lIns="45719" tIns="45719" rIns="45719" bIns="45719" anchor="ctr"/>
            <a:lstStyle/>
            <a:p>
              <a:pPr defTabSz="914400">
                <a:defRPr/>
              </a:pPr>
              <a:endParaRPr lang="es-ES" sz="1800" dirty="0">
                <a:latin typeface="Roboto" panose="02000000000000000000" pitchFamily="2" charset="0"/>
                <a:ea typeface="Roboto" panose="02000000000000000000" pitchFamily="2" charset="0"/>
                <a:cs typeface="Lato Light" charset="0"/>
                <a:sym typeface="Calibri" charset="0"/>
              </a:endParaRPr>
            </a:p>
          </p:txBody>
        </p:sp>
        <p:sp>
          <p:nvSpPr>
            <p:cNvPr id="25" name="AutoShape 7">
              <a:extLst>
                <a:ext uri="{FF2B5EF4-FFF2-40B4-BE49-F238E27FC236}">
                  <a16:creationId xmlns:a16="http://schemas.microsoft.com/office/drawing/2014/main" xmlns="" id="{753F13A1-41F8-3245-B979-AF659A08ECB7}"/>
                </a:ext>
              </a:extLst>
            </p:cNvPr>
            <p:cNvSpPr>
              <a:spLocks/>
            </p:cNvSpPr>
            <p:nvPr/>
          </p:nvSpPr>
          <p:spPr bwMode="auto">
            <a:xfrm>
              <a:off x="12401305" y="5243025"/>
              <a:ext cx="3702818" cy="370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a:extLst/>
          </p:spPr>
          <p:txBody>
            <a:bodyPr lIns="45719" tIns="45719" rIns="45719" bIns="45719" anchor="ctr"/>
            <a:lstStyle/>
            <a:p>
              <a:pPr defTabSz="914400">
                <a:defRPr/>
              </a:pPr>
              <a:endParaRPr lang="es-ES" sz="1800" dirty="0">
                <a:latin typeface="Roboto" panose="02000000000000000000" pitchFamily="2" charset="0"/>
                <a:ea typeface="Roboto" panose="02000000000000000000" pitchFamily="2" charset="0"/>
                <a:cs typeface="Lato Light" charset="0"/>
                <a:sym typeface="Calibri" charset="0"/>
              </a:endParaRPr>
            </a:p>
          </p:txBody>
        </p:sp>
        <p:sp>
          <p:nvSpPr>
            <p:cNvPr id="39" name="AutoShape 10">
              <a:extLst>
                <a:ext uri="{FF2B5EF4-FFF2-40B4-BE49-F238E27FC236}">
                  <a16:creationId xmlns:a16="http://schemas.microsoft.com/office/drawing/2014/main" xmlns="" id="{37E6E512-822A-CD4C-A2BE-4BFFD7F484D2}"/>
                </a:ext>
              </a:extLst>
            </p:cNvPr>
            <p:cNvSpPr>
              <a:spLocks/>
            </p:cNvSpPr>
            <p:nvPr/>
          </p:nvSpPr>
          <p:spPr bwMode="auto">
            <a:xfrm>
              <a:off x="16676078" y="5232593"/>
              <a:ext cx="3702818" cy="370639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a:noFill/>
            </a:ln>
            <a:effectLst/>
            <a:extLst/>
          </p:spPr>
          <p:txBody>
            <a:bodyPr lIns="45719" tIns="45719" rIns="45719" bIns="45719" anchor="ctr"/>
            <a:lstStyle/>
            <a:p>
              <a:pPr defTabSz="914400">
                <a:defRPr/>
              </a:pPr>
              <a:endParaRPr lang="es-ES" sz="1800" dirty="0">
                <a:latin typeface="Roboto" panose="02000000000000000000" pitchFamily="2" charset="0"/>
                <a:ea typeface="Roboto" panose="02000000000000000000" pitchFamily="2" charset="0"/>
                <a:cs typeface="Lato Light" charset="0"/>
                <a:sym typeface="Calibri" charset="0"/>
              </a:endParaRPr>
            </a:p>
          </p:txBody>
        </p:sp>
        <p:grpSp>
          <p:nvGrpSpPr>
            <p:cNvPr id="41" name="Group 40">
              <a:extLst>
                <a:ext uri="{FF2B5EF4-FFF2-40B4-BE49-F238E27FC236}">
                  <a16:creationId xmlns:a16="http://schemas.microsoft.com/office/drawing/2014/main" xmlns="" id="{4B6DFF50-062D-F84C-AF8C-A268F19DAFC5}"/>
                </a:ext>
              </a:extLst>
            </p:cNvPr>
            <p:cNvGrpSpPr/>
            <p:nvPr/>
          </p:nvGrpSpPr>
          <p:grpSpPr>
            <a:xfrm>
              <a:off x="4122222" y="9309896"/>
              <a:ext cx="3457492" cy="1782226"/>
              <a:chOff x="4796082" y="9454380"/>
              <a:chExt cx="3457492" cy="1782226"/>
            </a:xfrm>
          </p:grpSpPr>
          <p:sp>
            <p:nvSpPr>
              <p:cNvPr id="55" name="Rectangle 54">
                <a:extLst>
                  <a:ext uri="{FF2B5EF4-FFF2-40B4-BE49-F238E27FC236}">
                    <a16:creationId xmlns:a16="http://schemas.microsoft.com/office/drawing/2014/main" xmlns="" id="{23A5619C-B312-CF4D-9D8F-35A8EE8F7DE5}"/>
                  </a:ext>
                </a:extLst>
              </p:cNvPr>
              <p:cNvSpPr/>
              <p:nvPr/>
            </p:nvSpPr>
            <p:spPr>
              <a:xfrm>
                <a:off x="4796082" y="10135599"/>
                <a:ext cx="3457492" cy="1101007"/>
              </a:xfrm>
              <a:prstGeom prst="rect">
                <a:avLst/>
              </a:prstGeom>
            </p:spPr>
            <p:txBody>
              <a:bodyPr wrap="square">
                <a:spAutoFit/>
              </a:bodyPr>
              <a:lstStyle/>
              <a:p>
                <a:pPr algn="ctr">
                  <a:lnSpc>
                    <a:spcPts val="4080"/>
                  </a:lnSpc>
                </a:pPr>
                <a:r>
                  <a:rPr lang="en-US" sz="2800" dirty="0">
                    <a:latin typeface="Roboto Light" panose="02000000000000000000" pitchFamily="2" charset="0"/>
                    <a:ea typeface="Roboto Light" panose="02000000000000000000" pitchFamily="2" charset="0"/>
                    <a:cs typeface="Lato Light" panose="020F0502020204030203" pitchFamily="34" charset="0"/>
                  </a:rPr>
                  <a:t>A telegraph wire, or a strand of cobweb.</a:t>
                </a:r>
              </a:p>
            </p:txBody>
          </p:sp>
          <p:sp>
            <p:nvSpPr>
              <p:cNvPr id="56" name="TextBox 55">
                <a:extLst>
                  <a:ext uri="{FF2B5EF4-FFF2-40B4-BE49-F238E27FC236}">
                    <a16:creationId xmlns:a16="http://schemas.microsoft.com/office/drawing/2014/main" xmlns="" id="{4881E496-A067-7A4D-B5A0-33F936D2B571}"/>
                  </a:ext>
                </a:extLst>
              </p:cNvPr>
              <p:cNvSpPr txBox="1"/>
              <p:nvPr/>
            </p:nvSpPr>
            <p:spPr>
              <a:xfrm>
                <a:off x="4941903" y="9454380"/>
                <a:ext cx="3165848" cy="646331"/>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panose="020F0502020204030203" pitchFamily="34" charset="0"/>
                  </a:rPr>
                  <a:t>Your Title</a:t>
                </a:r>
              </a:p>
            </p:txBody>
          </p:sp>
        </p:grpSp>
        <p:sp>
          <p:nvSpPr>
            <p:cNvPr id="42" name="TextBox 41">
              <a:extLst>
                <a:ext uri="{FF2B5EF4-FFF2-40B4-BE49-F238E27FC236}">
                  <a16:creationId xmlns:a16="http://schemas.microsoft.com/office/drawing/2014/main" xmlns="" id="{C151144A-C5FD-5147-99D6-CC66CB858D0E}"/>
                </a:ext>
              </a:extLst>
            </p:cNvPr>
            <p:cNvSpPr txBox="1"/>
            <p:nvPr/>
          </p:nvSpPr>
          <p:spPr>
            <a:xfrm>
              <a:off x="4594581" y="6315319"/>
              <a:ext cx="2513876" cy="1631216"/>
            </a:xfrm>
            <a:prstGeom prst="rect">
              <a:avLst/>
            </a:prstGeom>
            <a:noFill/>
            <a:ln>
              <a:noFill/>
            </a:ln>
          </p:spPr>
          <p:txBody>
            <a:bodyPr wrap="square" rtlCol="0">
              <a:spAutoFit/>
            </a:bodyPr>
            <a:lstStyle/>
            <a:p>
              <a:pPr algn="ctr"/>
              <a:r>
                <a:rPr lang="en-US" sz="10000" b="1" spc="600" dirty="0">
                  <a:solidFill>
                    <a:schemeClr val="bg1"/>
                  </a:solidFill>
                  <a:latin typeface="Roboto" panose="02000000000000000000" pitchFamily="2" charset="0"/>
                  <a:ea typeface="Roboto" panose="02000000000000000000" pitchFamily="2" charset="0"/>
                  <a:cs typeface="Lato" panose="020F0502020204030203" pitchFamily="34" charset="0"/>
                </a:rPr>
                <a:t>01</a:t>
              </a:r>
            </a:p>
          </p:txBody>
        </p:sp>
        <p:sp>
          <p:nvSpPr>
            <p:cNvPr id="43" name="TextBox 42">
              <a:extLst>
                <a:ext uri="{FF2B5EF4-FFF2-40B4-BE49-F238E27FC236}">
                  <a16:creationId xmlns:a16="http://schemas.microsoft.com/office/drawing/2014/main" xmlns="" id="{CC97BFC5-FF95-C74D-99AE-F831564CB759}"/>
                </a:ext>
              </a:extLst>
            </p:cNvPr>
            <p:cNvSpPr txBox="1"/>
            <p:nvPr/>
          </p:nvSpPr>
          <p:spPr>
            <a:xfrm>
              <a:off x="8408345" y="6315319"/>
              <a:ext cx="3320892" cy="1631216"/>
            </a:xfrm>
            <a:prstGeom prst="rect">
              <a:avLst/>
            </a:prstGeom>
            <a:noFill/>
            <a:ln>
              <a:noFill/>
            </a:ln>
          </p:spPr>
          <p:txBody>
            <a:bodyPr wrap="square" rtlCol="0">
              <a:spAutoFit/>
            </a:bodyPr>
            <a:lstStyle/>
            <a:p>
              <a:pPr algn="ctr"/>
              <a:r>
                <a:rPr lang="en-US" sz="10000" b="1" spc="600" dirty="0">
                  <a:solidFill>
                    <a:schemeClr val="bg1"/>
                  </a:solidFill>
                  <a:latin typeface="Roboto" panose="02000000000000000000" pitchFamily="2" charset="0"/>
                  <a:ea typeface="Roboto" panose="02000000000000000000" pitchFamily="2" charset="0"/>
                  <a:cs typeface="Lato" panose="020F0502020204030203" pitchFamily="34" charset="0"/>
                </a:rPr>
                <a:t>02</a:t>
              </a:r>
            </a:p>
          </p:txBody>
        </p:sp>
        <p:sp>
          <p:nvSpPr>
            <p:cNvPr id="44" name="TextBox 43">
              <a:extLst>
                <a:ext uri="{FF2B5EF4-FFF2-40B4-BE49-F238E27FC236}">
                  <a16:creationId xmlns:a16="http://schemas.microsoft.com/office/drawing/2014/main" xmlns="" id="{88B3320D-1CCB-8148-8241-0253BCAFE8CE}"/>
                </a:ext>
              </a:extLst>
            </p:cNvPr>
            <p:cNvSpPr txBox="1"/>
            <p:nvPr/>
          </p:nvSpPr>
          <p:spPr>
            <a:xfrm>
              <a:off x="13006956" y="6315319"/>
              <a:ext cx="2491516" cy="1631216"/>
            </a:xfrm>
            <a:prstGeom prst="rect">
              <a:avLst/>
            </a:prstGeom>
            <a:noFill/>
            <a:ln>
              <a:noFill/>
            </a:ln>
          </p:spPr>
          <p:txBody>
            <a:bodyPr wrap="square" rtlCol="0">
              <a:spAutoFit/>
            </a:bodyPr>
            <a:lstStyle/>
            <a:p>
              <a:pPr algn="ctr"/>
              <a:r>
                <a:rPr lang="en-US" sz="10000" b="1" spc="600" dirty="0">
                  <a:solidFill>
                    <a:schemeClr val="bg1"/>
                  </a:solidFill>
                  <a:latin typeface="Roboto" panose="02000000000000000000" pitchFamily="2" charset="0"/>
                  <a:ea typeface="Roboto" panose="02000000000000000000" pitchFamily="2" charset="0"/>
                  <a:cs typeface="Lato" panose="020F0502020204030203" pitchFamily="34" charset="0"/>
                </a:rPr>
                <a:t>03</a:t>
              </a:r>
            </a:p>
          </p:txBody>
        </p:sp>
        <p:sp>
          <p:nvSpPr>
            <p:cNvPr id="45" name="TextBox 44">
              <a:extLst>
                <a:ext uri="{FF2B5EF4-FFF2-40B4-BE49-F238E27FC236}">
                  <a16:creationId xmlns:a16="http://schemas.microsoft.com/office/drawing/2014/main" xmlns="" id="{E4F93EDF-F168-5843-A9FF-E52EE37C75E9}"/>
                </a:ext>
              </a:extLst>
            </p:cNvPr>
            <p:cNvSpPr txBox="1"/>
            <p:nvPr/>
          </p:nvSpPr>
          <p:spPr>
            <a:xfrm>
              <a:off x="17255559" y="6315319"/>
              <a:ext cx="2553744" cy="1631216"/>
            </a:xfrm>
            <a:prstGeom prst="rect">
              <a:avLst/>
            </a:prstGeom>
            <a:noFill/>
            <a:ln>
              <a:noFill/>
            </a:ln>
          </p:spPr>
          <p:txBody>
            <a:bodyPr wrap="square" rtlCol="0">
              <a:spAutoFit/>
            </a:bodyPr>
            <a:lstStyle/>
            <a:p>
              <a:pPr algn="ctr"/>
              <a:r>
                <a:rPr lang="en-US" sz="10000" b="1" spc="600" dirty="0">
                  <a:solidFill>
                    <a:schemeClr val="bg1"/>
                  </a:solidFill>
                  <a:latin typeface="Roboto" panose="02000000000000000000" pitchFamily="2" charset="0"/>
                  <a:ea typeface="Roboto" panose="02000000000000000000" pitchFamily="2" charset="0"/>
                  <a:cs typeface="Lato" panose="020F0502020204030203" pitchFamily="34" charset="0"/>
                </a:rPr>
                <a:t>04</a:t>
              </a:r>
            </a:p>
          </p:txBody>
        </p:sp>
        <p:grpSp>
          <p:nvGrpSpPr>
            <p:cNvPr id="46" name="Group 45">
              <a:extLst>
                <a:ext uri="{FF2B5EF4-FFF2-40B4-BE49-F238E27FC236}">
                  <a16:creationId xmlns:a16="http://schemas.microsoft.com/office/drawing/2014/main" xmlns="" id="{40868BCA-4703-2548-84D1-DD088688D710}"/>
                </a:ext>
              </a:extLst>
            </p:cNvPr>
            <p:cNvGrpSpPr/>
            <p:nvPr/>
          </p:nvGrpSpPr>
          <p:grpSpPr>
            <a:xfrm>
              <a:off x="8340045" y="9309896"/>
              <a:ext cx="3457492" cy="1782226"/>
              <a:chOff x="4796082" y="9454380"/>
              <a:chExt cx="3457492" cy="1782226"/>
            </a:xfrm>
          </p:grpSpPr>
          <p:sp>
            <p:nvSpPr>
              <p:cNvPr id="53" name="Rectangle 52">
                <a:extLst>
                  <a:ext uri="{FF2B5EF4-FFF2-40B4-BE49-F238E27FC236}">
                    <a16:creationId xmlns:a16="http://schemas.microsoft.com/office/drawing/2014/main" xmlns="" id="{CDD17333-756C-FF45-9866-681596C9DE46}"/>
                  </a:ext>
                </a:extLst>
              </p:cNvPr>
              <p:cNvSpPr/>
              <p:nvPr/>
            </p:nvSpPr>
            <p:spPr>
              <a:xfrm>
                <a:off x="4796082" y="10135599"/>
                <a:ext cx="3457492" cy="1101007"/>
              </a:xfrm>
              <a:prstGeom prst="rect">
                <a:avLst/>
              </a:prstGeom>
            </p:spPr>
            <p:txBody>
              <a:bodyPr wrap="square">
                <a:spAutoFit/>
              </a:bodyPr>
              <a:lstStyle/>
              <a:p>
                <a:pPr algn="ctr">
                  <a:lnSpc>
                    <a:spcPts val="4080"/>
                  </a:lnSpc>
                </a:pPr>
                <a:r>
                  <a:rPr lang="en-US" sz="2800" dirty="0">
                    <a:latin typeface="Roboto Light" panose="02000000000000000000" pitchFamily="2" charset="0"/>
                    <a:ea typeface="Roboto Light" panose="02000000000000000000" pitchFamily="2" charset="0"/>
                    <a:cs typeface="Lato Light" panose="020F0502020204030203" pitchFamily="34" charset="0"/>
                  </a:rPr>
                  <a:t>A telegraph wire, or a strand of cobweb.</a:t>
                </a:r>
              </a:p>
            </p:txBody>
          </p:sp>
          <p:sp>
            <p:nvSpPr>
              <p:cNvPr id="54" name="TextBox 53">
                <a:extLst>
                  <a:ext uri="{FF2B5EF4-FFF2-40B4-BE49-F238E27FC236}">
                    <a16:creationId xmlns:a16="http://schemas.microsoft.com/office/drawing/2014/main" xmlns="" id="{8DAF2451-31F4-1946-801D-C38DD1508142}"/>
                  </a:ext>
                </a:extLst>
              </p:cNvPr>
              <p:cNvSpPr txBox="1"/>
              <p:nvPr/>
            </p:nvSpPr>
            <p:spPr>
              <a:xfrm>
                <a:off x="4941903" y="9454380"/>
                <a:ext cx="3165848" cy="646331"/>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panose="020F0502020204030203" pitchFamily="34" charset="0"/>
                  </a:rPr>
                  <a:t>Your Title</a:t>
                </a:r>
              </a:p>
            </p:txBody>
          </p:sp>
        </p:grpSp>
        <p:grpSp>
          <p:nvGrpSpPr>
            <p:cNvPr id="47" name="Group 46">
              <a:extLst>
                <a:ext uri="{FF2B5EF4-FFF2-40B4-BE49-F238E27FC236}">
                  <a16:creationId xmlns:a16="http://schemas.microsoft.com/office/drawing/2014/main" xmlns="" id="{F6B1EEF3-6180-6F48-ABC6-AB106137AF0A}"/>
                </a:ext>
              </a:extLst>
            </p:cNvPr>
            <p:cNvGrpSpPr/>
            <p:nvPr/>
          </p:nvGrpSpPr>
          <p:grpSpPr>
            <a:xfrm>
              <a:off x="12523968" y="9309896"/>
              <a:ext cx="3457492" cy="1782226"/>
              <a:chOff x="4796082" y="9454380"/>
              <a:chExt cx="3457492" cy="1782226"/>
            </a:xfrm>
          </p:grpSpPr>
          <p:sp>
            <p:nvSpPr>
              <p:cNvPr id="51" name="Rectangle 50">
                <a:extLst>
                  <a:ext uri="{FF2B5EF4-FFF2-40B4-BE49-F238E27FC236}">
                    <a16:creationId xmlns:a16="http://schemas.microsoft.com/office/drawing/2014/main" xmlns="" id="{BA3C13B3-6760-674D-8787-B848495AAA2A}"/>
                  </a:ext>
                </a:extLst>
              </p:cNvPr>
              <p:cNvSpPr/>
              <p:nvPr/>
            </p:nvSpPr>
            <p:spPr>
              <a:xfrm>
                <a:off x="4796082" y="10135599"/>
                <a:ext cx="3457492" cy="1101007"/>
              </a:xfrm>
              <a:prstGeom prst="rect">
                <a:avLst/>
              </a:prstGeom>
            </p:spPr>
            <p:txBody>
              <a:bodyPr wrap="square">
                <a:spAutoFit/>
              </a:bodyPr>
              <a:lstStyle/>
              <a:p>
                <a:pPr algn="ctr">
                  <a:lnSpc>
                    <a:spcPts val="4080"/>
                  </a:lnSpc>
                </a:pPr>
                <a:r>
                  <a:rPr lang="en-US" sz="2800" dirty="0">
                    <a:latin typeface="Roboto Light" panose="02000000000000000000" pitchFamily="2" charset="0"/>
                    <a:ea typeface="Roboto Light" panose="02000000000000000000" pitchFamily="2" charset="0"/>
                    <a:cs typeface="Lato Light" panose="020F0502020204030203" pitchFamily="34" charset="0"/>
                  </a:rPr>
                  <a:t>A telegraph wire, or a strand of cobweb.</a:t>
                </a:r>
              </a:p>
            </p:txBody>
          </p:sp>
          <p:sp>
            <p:nvSpPr>
              <p:cNvPr id="52" name="TextBox 51">
                <a:extLst>
                  <a:ext uri="{FF2B5EF4-FFF2-40B4-BE49-F238E27FC236}">
                    <a16:creationId xmlns:a16="http://schemas.microsoft.com/office/drawing/2014/main" xmlns="" id="{24454F1F-3F8A-D445-AA65-09C663D7A25B}"/>
                  </a:ext>
                </a:extLst>
              </p:cNvPr>
              <p:cNvSpPr txBox="1"/>
              <p:nvPr/>
            </p:nvSpPr>
            <p:spPr>
              <a:xfrm>
                <a:off x="4941903" y="9454380"/>
                <a:ext cx="3165848" cy="646331"/>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panose="020F0502020204030203" pitchFamily="34" charset="0"/>
                  </a:rPr>
                  <a:t>Your Title</a:t>
                </a:r>
              </a:p>
            </p:txBody>
          </p:sp>
        </p:grpSp>
        <p:grpSp>
          <p:nvGrpSpPr>
            <p:cNvPr id="48" name="Group 47">
              <a:extLst>
                <a:ext uri="{FF2B5EF4-FFF2-40B4-BE49-F238E27FC236}">
                  <a16:creationId xmlns:a16="http://schemas.microsoft.com/office/drawing/2014/main" xmlns="" id="{96135BA1-C70E-1640-87B1-BC54DB31C5F5}"/>
                </a:ext>
              </a:extLst>
            </p:cNvPr>
            <p:cNvGrpSpPr/>
            <p:nvPr/>
          </p:nvGrpSpPr>
          <p:grpSpPr>
            <a:xfrm>
              <a:off x="16798741" y="9309896"/>
              <a:ext cx="3457492" cy="1782226"/>
              <a:chOff x="4796082" y="9454380"/>
              <a:chExt cx="3457492" cy="1782226"/>
            </a:xfrm>
          </p:grpSpPr>
          <p:sp>
            <p:nvSpPr>
              <p:cNvPr id="49" name="Rectangle 48">
                <a:extLst>
                  <a:ext uri="{FF2B5EF4-FFF2-40B4-BE49-F238E27FC236}">
                    <a16:creationId xmlns:a16="http://schemas.microsoft.com/office/drawing/2014/main" xmlns="" id="{24D8CB41-BA60-6047-9276-1CE17A1C914E}"/>
                  </a:ext>
                </a:extLst>
              </p:cNvPr>
              <p:cNvSpPr/>
              <p:nvPr/>
            </p:nvSpPr>
            <p:spPr>
              <a:xfrm>
                <a:off x="4796082" y="10135599"/>
                <a:ext cx="3457492" cy="1101007"/>
              </a:xfrm>
              <a:prstGeom prst="rect">
                <a:avLst/>
              </a:prstGeom>
            </p:spPr>
            <p:txBody>
              <a:bodyPr wrap="square">
                <a:spAutoFit/>
              </a:bodyPr>
              <a:lstStyle/>
              <a:p>
                <a:pPr algn="ctr">
                  <a:lnSpc>
                    <a:spcPts val="4080"/>
                  </a:lnSpc>
                </a:pPr>
                <a:r>
                  <a:rPr lang="en-US" sz="2800" dirty="0">
                    <a:latin typeface="Roboto Light" panose="02000000000000000000" pitchFamily="2" charset="0"/>
                    <a:ea typeface="Roboto Light" panose="02000000000000000000" pitchFamily="2" charset="0"/>
                    <a:cs typeface="Lato Light" panose="020F0502020204030203" pitchFamily="34" charset="0"/>
                  </a:rPr>
                  <a:t>A telegraph wire, or a strand of cobweb.</a:t>
                </a:r>
              </a:p>
            </p:txBody>
          </p:sp>
          <p:sp>
            <p:nvSpPr>
              <p:cNvPr id="50" name="TextBox 49">
                <a:extLst>
                  <a:ext uri="{FF2B5EF4-FFF2-40B4-BE49-F238E27FC236}">
                    <a16:creationId xmlns:a16="http://schemas.microsoft.com/office/drawing/2014/main" xmlns="" id="{225A9296-404B-014F-A793-B8F14E4F4224}"/>
                  </a:ext>
                </a:extLst>
              </p:cNvPr>
              <p:cNvSpPr txBox="1"/>
              <p:nvPr/>
            </p:nvSpPr>
            <p:spPr>
              <a:xfrm>
                <a:off x="4941903" y="9454380"/>
                <a:ext cx="3165848" cy="646331"/>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panose="020F0502020204030203" pitchFamily="34" charset="0"/>
                  </a:rPr>
                  <a:t>Your Title</a:t>
                </a:r>
              </a:p>
            </p:txBody>
          </p:sp>
        </p:grpSp>
      </p:grpSp>
    </p:spTree>
    <p:extLst>
      <p:ext uri="{BB962C8B-B14F-4D97-AF65-F5344CB8AC3E}">
        <p14:creationId xmlns:p14="http://schemas.microsoft.com/office/powerpoint/2010/main" val="3060278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4943690"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Insert Graphics From Google</a:t>
            </a:r>
          </a:p>
        </p:txBody>
      </p:sp>
      <p:grpSp>
        <p:nvGrpSpPr>
          <p:cNvPr id="11" name="Group 10">
            <a:extLst>
              <a:ext uri="{FF2B5EF4-FFF2-40B4-BE49-F238E27FC236}">
                <a16:creationId xmlns:a16="http://schemas.microsoft.com/office/drawing/2014/main" xmlns="" id="{05F89471-E9B7-E443-A669-2325A51A00E7}"/>
              </a:ext>
            </a:extLst>
          </p:cNvPr>
          <p:cNvGrpSpPr/>
          <p:nvPr/>
        </p:nvGrpSpPr>
        <p:grpSpPr>
          <a:xfrm rot="10800000">
            <a:off x="2317032" y="0"/>
            <a:ext cx="612780" cy="2967135"/>
            <a:chOff x="4612363" y="7199314"/>
            <a:chExt cx="612780" cy="2967135"/>
          </a:xfrm>
        </p:grpSpPr>
        <p:sp>
          <p:nvSpPr>
            <p:cNvPr id="13" name="Oval 12">
              <a:extLst>
                <a:ext uri="{FF2B5EF4-FFF2-40B4-BE49-F238E27FC236}">
                  <a16:creationId xmlns:a16="http://schemas.microsoft.com/office/drawing/2014/main" xmlns="" id="{37FA93FF-A5F1-8746-B4A8-DE3A1B81D144}"/>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xmlns="" id="{14F8C80C-CE2D-EA44-A1FE-DF28D3EA2D2A}"/>
              </a:ext>
            </a:extLst>
          </p:cNvPr>
          <p:cNvGrpSpPr/>
          <p:nvPr/>
        </p:nvGrpSpPr>
        <p:grpSpPr>
          <a:xfrm>
            <a:off x="3638224" y="5284790"/>
            <a:ext cx="16543890" cy="6334195"/>
            <a:chOff x="2418733" y="4627708"/>
            <a:chExt cx="19540180" cy="7219475"/>
          </a:xfrm>
        </p:grpSpPr>
        <p:grpSp>
          <p:nvGrpSpPr>
            <p:cNvPr id="28" name="Group 27">
              <a:extLst>
                <a:ext uri="{FF2B5EF4-FFF2-40B4-BE49-F238E27FC236}">
                  <a16:creationId xmlns:a16="http://schemas.microsoft.com/office/drawing/2014/main" xmlns="" id="{056DB074-2A52-9F44-9D85-500E78155425}"/>
                </a:ext>
              </a:extLst>
            </p:cNvPr>
            <p:cNvGrpSpPr/>
            <p:nvPr/>
          </p:nvGrpSpPr>
          <p:grpSpPr>
            <a:xfrm>
              <a:off x="2418733" y="4627708"/>
              <a:ext cx="19540180" cy="6367997"/>
              <a:chOff x="2068536" y="4426179"/>
              <a:chExt cx="19540180" cy="6367997"/>
            </a:xfrm>
          </p:grpSpPr>
          <p:grpSp>
            <p:nvGrpSpPr>
              <p:cNvPr id="34" name="Group 33">
                <a:extLst>
                  <a:ext uri="{FF2B5EF4-FFF2-40B4-BE49-F238E27FC236}">
                    <a16:creationId xmlns:a16="http://schemas.microsoft.com/office/drawing/2014/main" xmlns="" id="{DE1F2E1A-53A1-4B44-8413-C2CC7393A3D4}"/>
                  </a:ext>
                </a:extLst>
              </p:cNvPr>
              <p:cNvGrpSpPr/>
              <p:nvPr/>
            </p:nvGrpSpPr>
            <p:grpSpPr>
              <a:xfrm>
                <a:off x="3186343" y="4742212"/>
                <a:ext cx="18422373" cy="5993455"/>
                <a:chOff x="2345635" y="5625548"/>
                <a:chExt cx="20344548" cy="6231467"/>
              </a:xfrm>
            </p:grpSpPr>
            <p:cxnSp>
              <p:nvCxnSpPr>
                <p:cNvPr id="66" name="Straight Connector 65">
                  <a:extLst>
                    <a:ext uri="{FF2B5EF4-FFF2-40B4-BE49-F238E27FC236}">
                      <a16:creationId xmlns:a16="http://schemas.microsoft.com/office/drawing/2014/main" xmlns="" id="{F693475A-764A-9947-BC65-F00923B39712}"/>
                    </a:ext>
                  </a:extLst>
                </p:cNvPr>
                <p:cNvCxnSpPr>
                  <a:cxnSpLocks/>
                </p:cNvCxnSpPr>
                <p:nvPr/>
              </p:nvCxnSpPr>
              <p:spPr>
                <a:xfrm>
                  <a:off x="2345635" y="56255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xmlns="" id="{2335DA28-E2C8-5749-8EF2-4A08FFF98BDB}"/>
                    </a:ext>
                  </a:extLst>
                </p:cNvPr>
                <p:cNvCxnSpPr>
                  <a:cxnSpLocks/>
                </p:cNvCxnSpPr>
                <p:nvPr/>
              </p:nvCxnSpPr>
              <p:spPr>
                <a:xfrm>
                  <a:off x="2345635" y="6675414"/>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xmlns="" id="{EF912360-D3E2-E746-BD4D-DD6A1B9519E0}"/>
                    </a:ext>
                  </a:extLst>
                </p:cNvPr>
                <p:cNvCxnSpPr>
                  <a:cxnSpLocks/>
                </p:cNvCxnSpPr>
                <p:nvPr/>
              </p:nvCxnSpPr>
              <p:spPr>
                <a:xfrm>
                  <a:off x="2345635" y="77083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xmlns="" id="{39E74B2B-24C4-5645-873F-183B24809191}"/>
                    </a:ext>
                  </a:extLst>
                </p:cNvPr>
                <p:cNvCxnSpPr>
                  <a:cxnSpLocks/>
                </p:cNvCxnSpPr>
                <p:nvPr/>
              </p:nvCxnSpPr>
              <p:spPr>
                <a:xfrm>
                  <a:off x="2345635" y="87582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xmlns="" id="{1FB4D7A5-18F8-D642-8AC1-87933CDAB392}"/>
                    </a:ext>
                  </a:extLst>
                </p:cNvPr>
                <p:cNvCxnSpPr>
                  <a:cxnSpLocks/>
                </p:cNvCxnSpPr>
                <p:nvPr/>
              </p:nvCxnSpPr>
              <p:spPr>
                <a:xfrm>
                  <a:off x="2345635" y="9808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xmlns="" id="{4C8014B6-DDD3-8A4B-99FB-7EB8C9E04F9B}"/>
                    </a:ext>
                  </a:extLst>
                </p:cNvPr>
                <p:cNvCxnSpPr>
                  <a:cxnSpLocks/>
                </p:cNvCxnSpPr>
                <p:nvPr/>
              </p:nvCxnSpPr>
              <p:spPr>
                <a:xfrm>
                  <a:off x="2345635" y="10824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xmlns="" id="{CC9C7D6F-1E26-F146-8B61-216E1EEEF4A1}"/>
                    </a:ext>
                  </a:extLst>
                </p:cNvPr>
                <p:cNvCxnSpPr>
                  <a:cxnSpLocks/>
                </p:cNvCxnSpPr>
                <p:nvPr/>
              </p:nvCxnSpPr>
              <p:spPr>
                <a:xfrm>
                  <a:off x="2345635" y="118570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xmlns="" id="{1ADB5AC4-011B-3042-90AD-C77C7133815F}"/>
                  </a:ext>
                </a:extLst>
              </p:cNvPr>
              <p:cNvGrpSpPr/>
              <p:nvPr/>
            </p:nvGrpSpPr>
            <p:grpSpPr>
              <a:xfrm>
                <a:off x="4274972" y="5165190"/>
                <a:ext cx="16245113" cy="5589040"/>
                <a:chOff x="2945798" y="5165190"/>
                <a:chExt cx="13158275" cy="5589040"/>
              </a:xfrm>
            </p:grpSpPr>
            <p:sp>
              <p:nvSpPr>
                <p:cNvPr id="61" name="Rectangle 60">
                  <a:extLst>
                    <a:ext uri="{FF2B5EF4-FFF2-40B4-BE49-F238E27FC236}">
                      <a16:creationId xmlns:a16="http://schemas.microsoft.com/office/drawing/2014/main" xmlns="" id="{F939CB4F-418A-BE4B-B191-69DD3922ADC0}"/>
                    </a:ext>
                  </a:extLst>
                </p:cNvPr>
                <p:cNvSpPr/>
                <p:nvPr/>
              </p:nvSpPr>
              <p:spPr>
                <a:xfrm>
                  <a:off x="2945798" y="5959000"/>
                  <a:ext cx="1855216" cy="4795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2" name="Rectangle 61">
                  <a:extLst>
                    <a:ext uri="{FF2B5EF4-FFF2-40B4-BE49-F238E27FC236}">
                      <a16:creationId xmlns:a16="http://schemas.microsoft.com/office/drawing/2014/main" xmlns="" id="{DACBC582-A9BE-BB40-9BB9-BC62CE00F89D}"/>
                    </a:ext>
                  </a:extLst>
                </p:cNvPr>
                <p:cNvSpPr/>
                <p:nvPr/>
              </p:nvSpPr>
              <p:spPr>
                <a:xfrm>
                  <a:off x="5771563" y="7257272"/>
                  <a:ext cx="1855216" cy="349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3" name="Rectangle 62">
                  <a:extLst>
                    <a:ext uri="{FF2B5EF4-FFF2-40B4-BE49-F238E27FC236}">
                      <a16:creationId xmlns:a16="http://schemas.microsoft.com/office/drawing/2014/main" xmlns="" id="{9FCD9B8C-EB9A-934A-AD7C-0EFCBB76EB8E}"/>
                    </a:ext>
                  </a:extLst>
                </p:cNvPr>
                <p:cNvSpPr/>
                <p:nvPr/>
              </p:nvSpPr>
              <p:spPr>
                <a:xfrm>
                  <a:off x="8597327" y="5165190"/>
                  <a:ext cx="1855216" cy="55890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4" name="Rectangle 63">
                  <a:extLst>
                    <a:ext uri="{FF2B5EF4-FFF2-40B4-BE49-F238E27FC236}">
                      <a16:creationId xmlns:a16="http://schemas.microsoft.com/office/drawing/2014/main" xmlns="" id="{39365FEE-758B-4140-99CA-32BB9EEF7D90}"/>
                    </a:ext>
                  </a:extLst>
                </p:cNvPr>
                <p:cNvSpPr/>
                <p:nvPr/>
              </p:nvSpPr>
              <p:spPr>
                <a:xfrm>
                  <a:off x="11423092" y="8764992"/>
                  <a:ext cx="1855216" cy="19892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5" name="Rectangle 64">
                  <a:extLst>
                    <a:ext uri="{FF2B5EF4-FFF2-40B4-BE49-F238E27FC236}">
                      <a16:creationId xmlns:a16="http://schemas.microsoft.com/office/drawing/2014/main" xmlns="" id="{7A076323-5D4C-3044-BC2A-885525119781}"/>
                    </a:ext>
                  </a:extLst>
                </p:cNvPr>
                <p:cNvSpPr/>
                <p:nvPr/>
              </p:nvSpPr>
              <p:spPr>
                <a:xfrm>
                  <a:off x="14248857" y="7257272"/>
                  <a:ext cx="1855216" cy="34969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grpSp>
          <p:grpSp>
            <p:nvGrpSpPr>
              <p:cNvPr id="36" name="Group 35">
                <a:extLst>
                  <a:ext uri="{FF2B5EF4-FFF2-40B4-BE49-F238E27FC236}">
                    <a16:creationId xmlns:a16="http://schemas.microsoft.com/office/drawing/2014/main" xmlns="" id="{3534158C-6A00-B349-B650-1CB024932834}"/>
                  </a:ext>
                </a:extLst>
              </p:cNvPr>
              <p:cNvGrpSpPr/>
              <p:nvPr/>
            </p:nvGrpSpPr>
            <p:grpSpPr>
              <a:xfrm>
                <a:off x="2068536" y="4426179"/>
                <a:ext cx="851698" cy="6367997"/>
                <a:chOff x="2045002" y="5296964"/>
                <a:chExt cx="894001" cy="6620884"/>
              </a:xfrm>
            </p:grpSpPr>
            <p:sp>
              <p:nvSpPr>
                <p:cNvPr id="37" name="TextBox 36">
                  <a:extLst>
                    <a:ext uri="{FF2B5EF4-FFF2-40B4-BE49-F238E27FC236}">
                      <a16:creationId xmlns:a16="http://schemas.microsoft.com/office/drawing/2014/main" xmlns="" id="{2FC333A8-11A8-3642-A22A-0B334FDF9972}"/>
                    </a:ext>
                  </a:extLst>
                </p:cNvPr>
                <p:cNvSpPr txBox="1"/>
                <p:nvPr/>
              </p:nvSpPr>
              <p:spPr>
                <a:xfrm>
                  <a:off x="2045002" y="115338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0</a:t>
                  </a:r>
                </a:p>
              </p:txBody>
            </p:sp>
            <p:sp>
              <p:nvSpPr>
                <p:cNvPr id="38" name="TextBox 37">
                  <a:extLst>
                    <a:ext uri="{FF2B5EF4-FFF2-40B4-BE49-F238E27FC236}">
                      <a16:creationId xmlns:a16="http://schemas.microsoft.com/office/drawing/2014/main" xmlns="" id="{7C9CF420-EE26-E64C-80D5-07F168D34478}"/>
                    </a:ext>
                  </a:extLst>
                </p:cNvPr>
                <p:cNvSpPr txBox="1"/>
                <p:nvPr/>
              </p:nvSpPr>
              <p:spPr>
                <a:xfrm>
                  <a:off x="2045002" y="104670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10</a:t>
                  </a:r>
                </a:p>
              </p:txBody>
            </p:sp>
            <p:sp>
              <p:nvSpPr>
                <p:cNvPr id="40" name="TextBox 39">
                  <a:extLst>
                    <a:ext uri="{FF2B5EF4-FFF2-40B4-BE49-F238E27FC236}">
                      <a16:creationId xmlns:a16="http://schemas.microsoft.com/office/drawing/2014/main" xmlns="" id="{0039CF05-BE81-A349-BBD1-85A8CEBE6A0B}"/>
                    </a:ext>
                  </a:extLst>
                </p:cNvPr>
                <p:cNvSpPr txBox="1"/>
                <p:nvPr/>
              </p:nvSpPr>
              <p:spPr>
                <a:xfrm>
                  <a:off x="2045002" y="9476067"/>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20</a:t>
                  </a:r>
                </a:p>
              </p:txBody>
            </p:sp>
            <p:sp>
              <p:nvSpPr>
                <p:cNvPr id="57" name="TextBox 56">
                  <a:extLst>
                    <a:ext uri="{FF2B5EF4-FFF2-40B4-BE49-F238E27FC236}">
                      <a16:creationId xmlns:a16="http://schemas.microsoft.com/office/drawing/2014/main" xmlns="" id="{BFF5C956-41A6-C248-AB14-776726034CDA}"/>
                    </a:ext>
                  </a:extLst>
                </p:cNvPr>
                <p:cNvSpPr txBox="1"/>
                <p:nvPr/>
              </p:nvSpPr>
              <p:spPr>
                <a:xfrm>
                  <a:off x="2045002" y="840926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30</a:t>
                  </a:r>
                </a:p>
              </p:txBody>
            </p:sp>
            <p:sp>
              <p:nvSpPr>
                <p:cNvPr id="58" name="TextBox 57">
                  <a:extLst>
                    <a:ext uri="{FF2B5EF4-FFF2-40B4-BE49-F238E27FC236}">
                      <a16:creationId xmlns:a16="http://schemas.microsoft.com/office/drawing/2014/main" xmlns="" id="{54323CBE-F76A-F841-B8E5-47708C5A8424}"/>
                    </a:ext>
                  </a:extLst>
                </p:cNvPr>
                <p:cNvSpPr txBox="1"/>
                <p:nvPr/>
              </p:nvSpPr>
              <p:spPr>
                <a:xfrm>
                  <a:off x="2045002" y="7385182"/>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40</a:t>
                  </a:r>
                </a:p>
              </p:txBody>
            </p:sp>
            <p:sp>
              <p:nvSpPr>
                <p:cNvPr id="59" name="TextBox 58">
                  <a:extLst>
                    <a:ext uri="{FF2B5EF4-FFF2-40B4-BE49-F238E27FC236}">
                      <a16:creationId xmlns:a16="http://schemas.microsoft.com/office/drawing/2014/main" xmlns="" id="{63A87CDA-7D04-4C4A-98BC-F075C5D8C4FD}"/>
                    </a:ext>
                  </a:extLst>
                </p:cNvPr>
                <p:cNvSpPr txBox="1"/>
                <p:nvPr/>
              </p:nvSpPr>
              <p:spPr>
                <a:xfrm>
                  <a:off x="2045002" y="635224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50</a:t>
                  </a:r>
                </a:p>
              </p:txBody>
            </p:sp>
            <p:sp>
              <p:nvSpPr>
                <p:cNvPr id="60" name="TextBox 59">
                  <a:extLst>
                    <a:ext uri="{FF2B5EF4-FFF2-40B4-BE49-F238E27FC236}">
                      <a16:creationId xmlns:a16="http://schemas.microsoft.com/office/drawing/2014/main" xmlns="" id="{C09EE272-802D-8146-9109-48C8F4543400}"/>
                    </a:ext>
                  </a:extLst>
                </p:cNvPr>
                <p:cNvSpPr txBox="1"/>
                <p:nvPr/>
              </p:nvSpPr>
              <p:spPr>
                <a:xfrm>
                  <a:off x="2045002" y="5296964"/>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60</a:t>
                  </a:r>
                </a:p>
              </p:txBody>
            </p:sp>
          </p:grpSp>
        </p:grpSp>
        <p:sp>
          <p:nvSpPr>
            <p:cNvPr id="29" name="TextBox 28">
              <a:extLst>
                <a:ext uri="{FF2B5EF4-FFF2-40B4-BE49-F238E27FC236}">
                  <a16:creationId xmlns:a16="http://schemas.microsoft.com/office/drawing/2014/main" xmlns="" id="{5E03602B-C55B-CA43-BF05-03667BD2C739}"/>
                </a:ext>
              </a:extLst>
            </p:cNvPr>
            <p:cNvSpPr txBox="1"/>
            <p:nvPr/>
          </p:nvSpPr>
          <p:spPr>
            <a:xfrm>
              <a:off x="4981548" y="11323963"/>
              <a:ext cx="15776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One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0" name="TextBox 29">
              <a:extLst>
                <a:ext uri="{FF2B5EF4-FFF2-40B4-BE49-F238E27FC236}">
                  <a16:creationId xmlns:a16="http://schemas.microsoft.com/office/drawing/2014/main" xmlns="" id="{ED428644-4A8B-CD4C-8C7D-9C748C07FAFD}"/>
                </a:ext>
              </a:extLst>
            </p:cNvPr>
            <p:cNvSpPr txBox="1"/>
            <p:nvPr/>
          </p:nvSpPr>
          <p:spPr>
            <a:xfrm>
              <a:off x="8422127" y="11323963"/>
              <a:ext cx="167385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Two</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1" name="TextBox 30">
              <a:extLst>
                <a:ext uri="{FF2B5EF4-FFF2-40B4-BE49-F238E27FC236}">
                  <a16:creationId xmlns:a16="http://schemas.microsoft.com/office/drawing/2014/main" xmlns="" id="{280E8EE7-CF45-4745-A6A6-4CF2EC082451}"/>
                </a:ext>
              </a:extLst>
            </p:cNvPr>
            <p:cNvSpPr txBox="1"/>
            <p:nvPr/>
          </p:nvSpPr>
          <p:spPr>
            <a:xfrm>
              <a:off x="11798587" y="11323963"/>
              <a:ext cx="18982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Three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2" name="TextBox 31">
              <a:extLst>
                <a:ext uri="{FF2B5EF4-FFF2-40B4-BE49-F238E27FC236}">
                  <a16:creationId xmlns:a16="http://schemas.microsoft.com/office/drawing/2014/main" xmlns="" id="{91562D63-96C0-D347-9380-A2BD029DC8A9}"/>
                </a:ext>
              </a:extLst>
            </p:cNvPr>
            <p:cNvSpPr txBox="1"/>
            <p:nvPr/>
          </p:nvSpPr>
          <p:spPr>
            <a:xfrm>
              <a:off x="15378626" y="11323963"/>
              <a:ext cx="1715533"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Four</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3" name="TextBox 32">
              <a:extLst>
                <a:ext uri="{FF2B5EF4-FFF2-40B4-BE49-F238E27FC236}">
                  <a16:creationId xmlns:a16="http://schemas.microsoft.com/office/drawing/2014/main" xmlns="" id="{C162597B-A19F-C14E-89DD-E0A9D2FFD146}"/>
                </a:ext>
              </a:extLst>
            </p:cNvPr>
            <p:cNvSpPr txBox="1"/>
            <p:nvPr/>
          </p:nvSpPr>
          <p:spPr>
            <a:xfrm>
              <a:off x="18904164" y="11323963"/>
              <a:ext cx="164179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Five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grpSp>
    </p:spTree>
    <p:extLst>
      <p:ext uri="{BB962C8B-B14F-4D97-AF65-F5344CB8AC3E}">
        <p14:creationId xmlns:p14="http://schemas.microsoft.com/office/powerpoint/2010/main" val="1382601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693D7606-3E40-2B48-847D-56C45A43511E}"/>
              </a:ext>
            </a:extLst>
          </p:cNvPr>
          <p:cNvGrpSpPr/>
          <p:nvPr/>
        </p:nvGrpSpPr>
        <p:grpSpPr>
          <a:xfrm>
            <a:off x="3638222" y="5195049"/>
            <a:ext cx="17616913" cy="5588095"/>
            <a:chOff x="3455716" y="3541987"/>
            <a:chExt cx="17616913" cy="5588095"/>
          </a:xfrm>
        </p:grpSpPr>
        <p:sp>
          <p:nvSpPr>
            <p:cNvPr id="15" name="Subtitle 2">
              <a:extLst>
                <a:ext uri="{FF2B5EF4-FFF2-40B4-BE49-F238E27FC236}">
                  <a16:creationId xmlns:a16="http://schemas.microsoft.com/office/drawing/2014/main" xmlns="" id="{2D287FAF-AA04-E346-9055-D9D8F4A2A484}"/>
                </a:ext>
              </a:extLst>
            </p:cNvPr>
            <p:cNvSpPr txBox="1">
              <a:spLocks/>
            </p:cNvSpPr>
            <p:nvPr/>
          </p:nvSpPr>
          <p:spPr>
            <a:xfrm>
              <a:off x="3455716" y="4188318"/>
              <a:ext cx="1761691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6" name="Rectangle 15">
              <a:extLst>
                <a:ext uri="{FF2B5EF4-FFF2-40B4-BE49-F238E27FC236}">
                  <a16:creationId xmlns:a16="http://schemas.microsoft.com/office/drawing/2014/main" xmlns="" id="{02C9B44B-4690-2B46-846B-543705FB999F}"/>
                </a:ext>
              </a:extLst>
            </p:cNvPr>
            <p:cNvSpPr/>
            <p:nvPr/>
          </p:nvSpPr>
          <p:spPr>
            <a:xfrm>
              <a:off x="3563749" y="3541987"/>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3" name="Subtitle 2">
              <a:extLst>
                <a:ext uri="{FF2B5EF4-FFF2-40B4-BE49-F238E27FC236}">
                  <a16:creationId xmlns:a16="http://schemas.microsoft.com/office/drawing/2014/main" xmlns="" id="{EED8B710-8D8F-E847-A7E3-F995FDB643B7}"/>
                </a:ext>
              </a:extLst>
            </p:cNvPr>
            <p:cNvSpPr txBox="1">
              <a:spLocks/>
            </p:cNvSpPr>
            <p:nvPr/>
          </p:nvSpPr>
          <p:spPr>
            <a:xfrm>
              <a:off x="3455716" y="7305531"/>
              <a:ext cx="1761691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4" name="Rectangle 13">
              <a:extLst>
                <a:ext uri="{FF2B5EF4-FFF2-40B4-BE49-F238E27FC236}">
                  <a16:creationId xmlns:a16="http://schemas.microsoft.com/office/drawing/2014/main" xmlns="" id="{737047CB-8E73-DC47-99E3-6CB101699456}"/>
                </a:ext>
              </a:extLst>
            </p:cNvPr>
            <p:cNvSpPr/>
            <p:nvPr/>
          </p:nvSpPr>
          <p:spPr>
            <a:xfrm>
              <a:off x="3563749" y="6659200"/>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
        <p:nvSpPr>
          <p:cNvPr id="17" name="TextBox 16">
            <a:extLst>
              <a:ext uri="{FF2B5EF4-FFF2-40B4-BE49-F238E27FC236}">
                <a16:creationId xmlns:a16="http://schemas.microsoft.com/office/drawing/2014/main" xmlns="" id="{F20BA30A-3588-2A4F-BD5B-A49943151565}"/>
              </a:ext>
            </a:extLst>
          </p:cNvPr>
          <p:cNvSpPr txBox="1"/>
          <p:nvPr/>
        </p:nvSpPr>
        <p:spPr>
          <a:xfrm>
            <a:off x="3638224" y="2097015"/>
            <a:ext cx="10255239"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Instructions For Use</a:t>
            </a:r>
          </a:p>
        </p:txBody>
      </p:sp>
      <p:grpSp>
        <p:nvGrpSpPr>
          <p:cNvPr id="12" name="Group 11">
            <a:extLst>
              <a:ext uri="{FF2B5EF4-FFF2-40B4-BE49-F238E27FC236}">
                <a16:creationId xmlns:a16="http://schemas.microsoft.com/office/drawing/2014/main" xmlns="" id="{14FCFFFE-8486-AF44-B3E7-25E5535BF903}"/>
              </a:ext>
            </a:extLst>
          </p:cNvPr>
          <p:cNvGrpSpPr/>
          <p:nvPr/>
        </p:nvGrpSpPr>
        <p:grpSpPr>
          <a:xfrm rot="10800000">
            <a:off x="2317032" y="0"/>
            <a:ext cx="612780" cy="2967135"/>
            <a:chOff x="4612363" y="7199314"/>
            <a:chExt cx="612780" cy="2967135"/>
          </a:xfrm>
        </p:grpSpPr>
        <p:sp>
          <p:nvSpPr>
            <p:cNvPr id="18" name="Oval 17">
              <a:extLst>
                <a:ext uri="{FF2B5EF4-FFF2-40B4-BE49-F238E27FC236}">
                  <a16:creationId xmlns:a16="http://schemas.microsoft.com/office/drawing/2014/main" xmlns="" id="{27803918-044A-A448-A417-73CC6FE86C99}"/>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9" name="Straight Connector 18">
              <a:extLst>
                <a:ext uri="{FF2B5EF4-FFF2-40B4-BE49-F238E27FC236}">
                  <a16:creationId xmlns:a16="http://schemas.microsoft.com/office/drawing/2014/main" xmlns="" id="{3949ADB0-D6BF-F540-94D8-399BC303D4A2}"/>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2764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xmlns="" id="{37FA93FF-A5F1-8746-B4A8-DE3A1B81D144}"/>
              </a:ext>
            </a:extLst>
          </p:cNvPr>
          <p:cNvSpPr/>
          <p:nvPr/>
        </p:nvSpPr>
        <p:spPr>
          <a:xfrm>
            <a:off x="2317032" y="6551610"/>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flipV="1">
            <a:off x="2634273" y="1"/>
            <a:ext cx="0" cy="1371599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1" name="Picture 40" descr="iPhone6_mockup_front_white.png">
            <a:extLst>
              <a:ext uri="{FF2B5EF4-FFF2-40B4-BE49-F238E27FC236}">
                <a16:creationId xmlns:a16="http://schemas.microsoft.com/office/drawing/2014/main" xmlns="" id="{E1EABB97-E1E7-0447-B929-19FD38665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03866" y="614306"/>
            <a:ext cx="7983326" cy="12487386"/>
          </a:xfrm>
          <a:prstGeom prst="rect">
            <a:avLst/>
          </a:prstGeom>
        </p:spPr>
      </p:pic>
      <p:grpSp>
        <p:nvGrpSpPr>
          <p:cNvPr id="3" name="Group 2">
            <a:extLst>
              <a:ext uri="{FF2B5EF4-FFF2-40B4-BE49-F238E27FC236}">
                <a16:creationId xmlns:a16="http://schemas.microsoft.com/office/drawing/2014/main" xmlns="" id="{92415B18-D336-1346-82D0-BCD3BEAA4353}"/>
              </a:ext>
            </a:extLst>
          </p:cNvPr>
          <p:cNvGrpSpPr/>
          <p:nvPr/>
        </p:nvGrpSpPr>
        <p:grpSpPr>
          <a:xfrm>
            <a:off x="3507596" y="5116009"/>
            <a:ext cx="9000089" cy="3483980"/>
            <a:chOff x="3507596" y="2097015"/>
            <a:chExt cx="9000089" cy="348398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6485489"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Phone Mockup</a:t>
              </a:r>
            </a:p>
          </p:txBody>
        </p:sp>
        <p:sp>
          <p:nvSpPr>
            <p:cNvPr id="43" name="Subtitle 2">
              <a:extLst>
                <a:ext uri="{FF2B5EF4-FFF2-40B4-BE49-F238E27FC236}">
                  <a16:creationId xmlns:a16="http://schemas.microsoft.com/office/drawing/2014/main" xmlns="" id="{88DDECA2-773E-7C49-9C80-8F67C646B18D}"/>
                </a:ext>
              </a:extLst>
            </p:cNvPr>
            <p:cNvSpPr txBox="1">
              <a:spLocks/>
            </p:cNvSpPr>
            <p:nvPr/>
          </p:nvSpPr>
          <p:spPr>
            <a:xfrm>
              <a:off x="3507596" y="3205011"/>
              <a:ext cx="9000089"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pic>
        <p:nvPicPr>
          <p:cNvPr id="5" name="Picture Placeholder 4"/>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4499" t="-275" r="37885" b="275"/>
          <a:stretch/>
        </p:blipFill>
        <p:spPr/>
      </p:pic>
    </p:spTree>
    <p:extLst>
      <p:ext uri="{BB962C8B-B14F-4D97-AF65-F5344CB8AC3E}">
        <p14:creationId xmlns:p14="http://schemas.microsoft.com/office/powerpoint/2010/main" val="18100198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xmlns="" id="{37FA93FF-A5F1-8746-B4A8-DE3A1B81D144}"/>
              </a:ext>
            </a:extLst>
          </p:cNvPr>
          <p:cNvSpPr/>
          <p:nvPr/>
        </p:nvSpPr>
        <p:spPr>
          <a:xfrm>
            <a:off x="2317032" y="6551610"/>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flipV="1">
            <a:off x="2634273" y="1"/>
            <a:ext cx="0" cy="1371599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92415B18-D336-1346-82D0-BCD3BEAA4353}"/>
              </a:ext>
            </a:extLst>
          </p:cNvPr>
          <p:cNvGrpSpPr/>
          <p:nvPr/>
        </p:nvGrpSpPr>
        <p:grpSpPr>
          <a:xfrm>
            <a:off x="3507596" y="5116009"/>
            <a:ext cx="9000089" cy="3483980"/>
            <a:chOff x="3507596" y="2097015"/>
            <a:chExt cx="9000089" cy="348398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6485489"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Tablet Mockup</a:t>
              </a:r>
            </a:p>
          </p:txBody>
        </p:sp>
        <p:sp>
          <p:nvSpPr>
            <p:cNvPr id="43" name="Subtitle 2">
              <a:extLst>
                <a:ext uri="{FF2B5EF4-FFF2-40B4-BE49-F238E27FC236}">
                  <a16:creationId xmlns:a16="http://schemas.microsoft.com/office/drawing/2014/main" xmlns="" id="{88DDECA2-773E-7C49-9C80-8F67C646B18D}"/>
                </a:ext>
              </a:extLst>
            </p:cNvPr>
            <p:cNvSpPr txBox="1">
              <a:spLocks/>
            </p:cNvSpPr>
            <p:nvPr/>
          </p:nvSpPr>
          <p:spPr>
            <a:xfrm>
              <a:off x="3507596" y="3205011"/>
              <a:ext cx="9000089"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grpSp>
        <p:nvGrpSpPr>
          <p:cNvPr id="12" name="Group 1102">
            <a:extLst>
              <a:ext uri="{FF2B5EF4-FFF2-40B4-BE49-F238E27FC236}">
                <a16:creationId xmlns:a16="http://schemas.microsoft.com/office/drawing/2014/main" xmlns="" id="{501E9CEC-AF4B-6F41-BAFB-EE976F777C4B}"/>
              </a:ext>
            </a:extLst>
          </p:cNvPr>
          <p:cNvGrpSpPr/>
          <p:nvPr/>
        </p:nvGrpSpPr>
        <p:grpSpPr>
          <a:xfrm>
            <a:off x="14816776" y="1466806"/>
            <a:ext cx="7278436" cy="10782386"/>
            <a:chOff x="0" y="0"/>
            <a:chExt cx="6591304" cy="9765730"/>
          </a:xfrm>
        </p:grpSpPr>
        <p:pic>
          <p:nvPicPr>
            <p:cNvPr id="16" name="Mini-iPad-B&amp;W-Mockup.png">
              <a:extLst>
                <a:ext uri="{FF2B5EF4-FFF2-40B4-BE49-F238E27FC236}">
                  <a16:creationId xmlns:a16="http://schemas.microsoft.com/office/drawing/2014/main" xmlns="" id="{FA514E76-811B-A848-8790-668EF9FF6F8A}"/>
                </a:ext>
              </a:extLst>
            </p:cNvPr>
            <p:cNvPicPr/>
            <p:nvPr/>
          </p:nvPicPr>
          <p:blipFill>
            <a:blip r:embed="rId2">
              <a:extLst/>
            </a:blip>
            <a:stretch>
              <a:fillRect/>
            </a:stretch>
          </p:blipFill>
          <p:spPr>
            <a:xfrm>
              <a:off x="0" y="0"/>
              <a:ext cx="6591304" cy="9765730"/>
            </a:xfrm>
            <a:prstGeom prst="rect">
              <a:avLst/>
            </a:prstGeom>
            <a:ln w="12700" cap="flat">
              <a:noFill/>
              <a:miter lim="400000"/>
            </a:ln>
            <a:effectLst/>
          </p:spPr>
        </p:pic>
        <p:sp>
          <p:nvSpPr>
            <p:cNvPr id="17" name="Shape 1101">
              <a:extLst>
                <a:ext uri="{FF2B5EF4-FFF2-40B4-BE49-F238E27FC236}">
                  <a16:creationId xmlns:a16="http://schemas.microsoft.com/office/drawing/2014/main" xmlns="" id="{42B85E13-4478-1040-B1CE-4F9283DBDDC3}"/>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876182">
                <a:defRPr sz="4000">
                  <a:solidFill>
                    <a:srgbClr val="FFFFFF"/>
                  </a:solidFill>
                  <a:effectLst>
                    <a:outerShdw blurRad="38100" dist="12700" dir="5400000" rotWithShape="0">
                      <a:srgbClr val="000000">
                        <a:alpha val="50000"/>
                      </a:srgbClr>
                    </a:outerShdw>
                  </a:effectLst>
                </a:defRPr>
              </a:pPr>
              <a:endParaRPr sz="5998" dirty="0">
                <a:latin typeface="Calibri Light"/>
              </a:endParaRPr>
            </a:p>
          </p:txBody>
        </p:sp>
      </p:grpSp>
      <p:pic>
        <p:nvPicPr>
          <p:cNvPr id="4"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9208" r="30564"/>
          <a:stretch/>
        </p:blipFill>
        <p:spPr/>
      </p:pic>
    </p:spTree>
    <p:extLst>
      <p:ext uri="{BB962C8B-B14F-4D97-AF65-F5344CB8AC3E}">
        <p14:creationId xmlns:p14="http://schemas.microsoft.com/office/powerpoint/2010/main" val="29488668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xmlns="" id="{37FA93FF-A5F1-8746-B4A8-DE3A1B81D144}"/>
              </a:ext>
            </a:extLst>
          </p:cNvPr>
          <p:cNvSpPr/>
          <p:nvPr/>
        </p:nvSpPr>
        <p:spPr>
          <a:xfrm>
            <a:off x="2317032" y="6551610"/>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flipV="1">
            <a:off x="2634273" y="1"/>
            <a:ext cx="0" cy="1371599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92415B18-D336-1346-82D0-BCD3BEAA4353}"/>
              </a:ext>
            </a:extLst>
          </p:cNvPr>
          <p:cNvGrpSpPr/>
          <p:nvPr/>
        </p:nvGrpSpPr>
        <p:grpSpPr>
          <a:xfrm>
            <a:off x="3507596" y="5116009"/>
            <a:ext cx="9000089" cy="3483980"/>
            <a:chOff x="3507596" y="2097015"/>
            <a:chExt cx="9000089" cy="348398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6485489"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Laptop Mockup</a:t>
              </a:r>
            </a:p>
          </p:txBody>
        </p:sp>
        <p:sp>
          <p:nvSpPr>
            <p:cNvPr id="43" name="Subtitle 2">
              <a:extLst>
                <a:ext uri="{FF2B5EF4-FFF2-40B4-BE49-F238E27FC236}">
                  <a16:creationId xmlns:a16="http://schemas.microsoft.com/office/drawing/2014/main" xmlns="" id="{88DDECA2-773E-7C49-9C80-8F67C646B18D}"/>
                </a:ext>
              </a:extLst>
            </p:cNvPr>
            <p:cNvSpPr txBox="1">
              <a:spLocks/>
            </p:cNvSpPr>
            <p:nvPr/>
          </p:nvSpPr>
          <p:spPr>
            <a:xfrm>
              <a:off x="3507596" y="3205011"/>
              <a:ext cx="9000089"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pic>
        <p:nvPicPr>
          <p:cNvPr id="19" name="Picture 18" descr="New Macbook Silver.png">
            <a:extLst>
              <a:ext uri="{FF2B5EF4-FFF2-40B4-BE49-F238E27FC236}">
                <a16:creationId xmlns:a16="http://schemas.microsoft.com/office/drawing/2014/main" xmlns="" id="{B90D312D-B614-8D4C-B1C3-AF6585408F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85469" y="1371601"/>
            <a:ext cx="18739396" cy="10972798"/>
          </a:xfrm>
          <a:prstGeom prst="rect">
            <a:avLst/>
          </a:prstGeom>
        </p:spPr>
      </p:pic>
      <p:pic>
        <p:nvPicPr>
          <p:cNvPr id="4"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435" t="2833" r="-3435" b="2833"/>
          <a:stretch/>
        </p:blipFill>
        <p:spPr/>
      </p:pic>
    </p:spTree>
    <p:extLst>
      <p:ext uri="{BB962C8B-B14F-4D97-AF65-F5344CB8AC3E}">
        <p14:creationId xmlns:p14="http://schemas.microsoft.com/office/powerpoint/2010/main" val="3640972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28091181-8F5F-6E4E-BA0F-65E348C7CC37}"/>
              </a:ext>
            </a:extLst>
          </p:cNvPr>
          <p:cNvSpPr/>
          <p:nvPr/>
        </p:nvSpPr>
        <p:spPr>
          <a:xfrm>
            <a:off x="-42962" y="0"/>
            <a:ext cx="24420612"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6380215" y="5394687"/>
            <a:ext cx="11198659" cy="1631216"/>
          </a:xfrm>
          <a:prstGeom prst="rect">
            <a:avLst/>
          </a:prstGeom>
          <a:noFill/>
          <a:ln>
            <a:noFill/>
          </a:ln>
        </p:spPr>
        <p:txBody>
          <a:bodyPr wrap="square" rtlCol="0">
            <a:spAutoFit/>
          </a:bodyPr>
          <a:lstStyle/>
          <a:p>
            <a:pPr algn="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THANK YOU!</a:t>
            </a:r>
          </a:p>
        </p:txBody>
      </p:sp>
      <p:grpSp>
        <p:nvGrpSpPr>
          <p:cNvPr id="7" name="Group 6">
            <a:extLst>
              <a:ext uri="{FF2B5EF4-FFF2-40B4-BE49-F238E27FC236}">
                <a16:creationId xmlns:a16="http://schemas.microsoft.com/office/drawing/2014/main" xmlns="" id="{ED085C6B-A27D-594F-AFCD-8663D0125497}"/>
              </a:ext>
            </a:extLst>
          </p:cNvPr>
          <p:cNvGrpSpPr/>
          <p:nvPr/>
        </p:nvGrpSpPr>
        <p:grpSpPr>
          <a:xfrm rot="10800000">
            <a:off x="19152507" y="0"/>
            <a:ext cx="612780" cy="6516686"/>
            <a:chOff x="4612363" y="7199314"/>
            <a:chExt cx="612780" cy="6516686"/>
          </a:xfrm>
        </p:grpSpPr>
        <p:sp>
          <p:nvSpPr>
            <p:cNvPr id="9" name="Oval 8">
              <a:extLst>
                <a:ext uri="{FF2B5EF4-FFF2-40B4-BE49-F238E27FC236}">
                  <a16:creationId xmlns:a16="http://schemas.microsoft.com/office/drawing/2014/main" xmlns="" id="{01EDBFE4-A495-2849-B858-E84D4343FD51}"/>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xmlns="" id="{B3F53E9E-AECB-634A-B8C3-A4535897D13F}"/>
                </a:ext>
              </a:extLst>
            </p:cNvPr>
            <p:cNvCxnSpPr>
              <a:cxnSpLocks/>
            </p:cNvCxnSpPr>
            <p:nvPr/>
          </p:nvCxnSpPr>
          <p:spPr>
            <a:xfrm>
              <a:off x="4907902" y="7505704"/>
              <a:ext cx="0" cy="621029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2" name="Subtitle 2">
            <a:extLst>
              <a:ext uri="{FF2B5EF4-FFF2-40B4-BE49-F238E27FC236}">
                <a16:creationId xmlns:a16="http://schemas.microsoft.com/office/drawing/2014/main" xmlns="" id="{074AB214-FE38-464F-B900-B88CC8094997}"/>
              </a:ext>
            </a:extLst>
          </p:cNvPr>
          <p:cNvSpPr txBox="1">
            <a:spLocks/>
          </p:cNvSpPr>
          <p:nvPr/>
        </p:nvSpPr>
        <p:spPr>
          <a:xfrm>
            <a:off x="11785018" y="6983423"/>
            <a:ext cx="5793856" cy="1359295"/>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You can find me at</a:t>
            </a:r>
          </a:p>
          <a:p>
            <a:pPr algn="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@username	user@name.com</a:t>
            </a:r>
          </a:p>
        </p:txBody>
      </p:sp>
    </p:spTree>
    <p:extLst>
      <p:ext uri="{BB962C8B-B14F-4D97-AF65-F5344CB8AC3E}">
        <p14:creationId xmlns:p14="http://schemas.microsoft.com/office/powerpoint/2010/main" val="36986178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xmlns="" id="{1BE4ABD2-D872-6D43-8EB4-2C789F93C8D3}"/>
              </a:ext>
            </a:extLst>
          </p:cNvPr>
          <p:cNvCxnSpPr>
            <a:cxnSpLocks/>
          </p:cNvCxnSpPr>
          <p:nvPr/>
        </p:nvCxnSpPr>
        <p:spPr>
          <a:xfrm flipV="1">
            <a:off x="18584964" y="1"/>
            <a:ext cx="0" cy="1371599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F961B77C-0923-9141-8F90-F66B1DBFCC34}"/>
              </a:ext>
            </a:extLst>
          </p:cNvPr>
          <p:cNvGrpSpPr/>
          <p:nvPr/>
        </p:nvGrpSpPr>
        <p:grpSpPr>
          <a:xfrm>
            <a:off x="3289780" y="4664876"/>
            <a:ext cx="11857455" cy="4386248"/>
            <a:chOff x="11587863" y="5266382"/>
            <a:chExt cx="11857455" cy="4386248"/>
          </a:xfrm>
        </p:grpSpPr>
        <p:grpSp>
          <p:nvGrpSpPr>
            <p:cNvPr id="11" name="Group 10">
              <a:extLst>
                <a:ext uri="{FF2B5EF4-FFF2-40B4-BE49-F238E27FC236}">
                  <a16:creationId xmlns:a16="http://schemas.microsoft.com/office/drawing/2014/main" xmlns="" id="{E3DF5F5E-5CCD-4449-B4D0-AA0512586B9F}"/>
                </a:ext>
              </a:extLst>
            </p:cNvPr>
            <p:cNvGrpSpPr/>
            <p:nvPr/>
          </p:nvGrpSpPr>
          <p:grpSpPr>
            <a:xfrm>
              <a:off x="11587863" y="6992315"/>
              <a:ext cx="11857455" cy="2660315"/>
              <a:chOff x="626753" y="9367769"/>
              <a:chExt cx="11857455" cy="2660315"/>
            </a:xfrm>
          </p:grpSpPr>
          <p:sp>
            <p:nvSpPr>
              <p:cNvPr id="20" name="TextBox 19">
                <a:extLst>
                  <a:ext uri="{FF2B5EF4-FFF2-40B4-BE49-F238E27FC236}">
                    <a16:creationId xmlns:a16="http://schemas.microsoft.com/office/drawing/2014/main" xmlns="" id="{6064F76E-444A-4E4D-B7DF-D5DEEAB25081}"/>
                  </a:ext>
                </a:extLst>
              </p:cNvPr>
              <p:cNvSpPr txBox="1"/>
              <p:nvPr/>
            </p:nvSpPr>
            <p:spPr>
              <a:xfrm>
                <a:off x="786899" y="9367769"/>
                <a:ext cx="5532284" cy="707886"/>
              </a:xfrm>
              <a:prstGeom prst="rect">
                <a:avLst/>
              </a:prstGeom>
              <a:noFill/>
            </p:spPr>
            <p:txBody>
              <a:bodyPr wrap="square" rtlCol="0">
                <a:spAutoFit/>
              </a:bodyPr>
              <a:lstStyle/>
              <a:p>
                <a:r>
                  <a:rPr lang="en-US" sz="4000" b="1" dirty="0">
                    <a:solidFill>
                      <a:schemeClr val="tx2"/>
                    </a:solidFill>
                    <a:latin typeface="Roboto" panose="02000000000000000000" pitchFamily="2" charset="0"/>
                    <a:ea typeface="Roboto" panose="02000000000000000000" pitchFamily="2" charset="0"/>
                    <a:cs typeface="Lato" charset="0"/>
                  </a:rPr>
                  <a:t>I Am Amanda Richards</a:t>
                </a:r>
              </a:p>
            </p:txBody>
          </p:sp>
          <p:sp>
            <p:nvSpPr>
              <p:cNvPr id="21" name="Subtitle 2">
                <a:extLst>
                  <a:ext uri="{FF2B5EF4-FFF2-40B4-BE49-F238E27FC236}">
                    <a16:creationId xmlns:a16="http://schemas.microsoft.com/office/drawing/2014/main" xmlns="" id="{18C3B974-516C-3342-B697-8DC5689C0978}"/>
                  </a:ext>
                </a:extLst>
              </p:cNvPr>
              <p:cNvSpPr txBox="1">
                <a:spLocks/>
              </p:cNvSpPr>
              <p:nvPr/>
            </p:nvSpPr>
            <p:spPr>
              <a:xfrm>
                <a:off x="626753" y="10203533"/>
                <a:ext cx="11857455"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a:t>
                </a:r>
              </a:p>
            </p:txBody>
          </p:sp>
        </p:grpSp>
        <p:sp>
          <p:nvSpPr>
            <p:cNvPr id="25" name="TextBox 24">
              <a:extLst>
                <a:ext uri="{FF2B5EF4-FFF2-40B4-BE49-F238E27FC236}">
                  <a16:creationId xmlns:a16="http://schemas.microsoft.com/office/drawing/2014/main" xmlns="" id="{1D2319C8-9408-4444-B864-32EA6B50A7EA}"/>
                </a:ext>
              </a:extLst>
            </p:cNvPr>
            <p:cNvSpPr txBox="1"/>
            <p:nvPr/>
          </p:nvSpPr>
          <p:spPr>
            <a:xfrm>
              <a:off x="11718492" y="5266382"/>
              <a:ext cx="8049965" cy="1323439"/>
            </a:xfrm>
            <a:prstGeom prst="rect">
              <a:avLst/>
            </a:prstGeom>
            <a:noFill/>
          </p:spPr>
          <p:txBody>
            <a:bodyPr wrap="square" rtlCol="0">
              <a:spAutoFit/>
            </a:bodyPr>
            <a:lstStyle/>
            <a:p>
              <a:r>
                <a:rPr lang="en-US" sz="8000" b="1" dirty="0">
                  <a:solidFill>
                    <a:schemeClr val="tx2"/>
                  </a:solidFill>
                  <a:latin typeface="Roboto" panose="02000000000000000000" pitchFamily="2" charset="0"/>
                  <a:ea typeface="Roboto" panose="02000000000000000000" pitchFamily="2" charset="0"/>
                  <a:cs typeface="Lato" charset="0"/>
                </a:rPr>
                <a:t>Hello There!</a:t>
              </a:r>
            </a:p>
          </p:txBody>
        </p:sp>
      </p:grpSp>
      <p:sp>
        <p:nvSpPr>
          <p:cNvPr id="8" name="Oval 7">
            <a:extLst>
              <a:ext uri="{FF2B5EF4-FFF2-40B4-BE49-F238E27FC236}">
                <a16:creationId xmlns:a16="http://schemas.microsoft.com/office/drawing/2014/main" xmlns="" id="{329EA7A0-6707-ED4A-9217-647E2B03F053}"/>
              </a:ext>
            </a:extLst>
          </p:cNvPr>
          <p:cNvSpPr/>
          <p:nvPr/>
        </p:nvSpPr>
        <p:spPr>
          <a:xfrm>
            <a:off x="16100882" y="4364506"/>
            <a:ext cx="4986988" cy="49869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40402" t="4753" r="13308" b="25845"/>
          <a:stretch/>
        </p:blipFill>
        <p:spPr/>
      </p:pic>
    </p:spTree>
    <p:extLst>
      <p:ext uri="{BB962C8B-B14F-4D97-AF65-F5344CB8AC3E}">
        <p14:creationId xmlns:p14="http://schemas.microsoft.com/office/powerpoint/2010/main" val="2832512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xmlns="" id="{8AE3FEE4-E2FA-AD48-B48B-DEE884D2BB2D}"/>
              </a:ext>
            </a:extLst>
          </p:cNvPr>
          <p:cNvGrpSpPr/>
          <p:nvPr/>
        </p:nvGrpSpPr>
        <p:grpSpPr>
          <a:xfrm>
            <a:off x="2432892" y="1"/>
            <a:ext cx="3826934" cy="13715999"/>
            <a:chOff x="16680909" y="1"/>
            <a:chExt cx="3826934" cy="13715999"/>
          </a:xfrm>
        </p:grpSpPr>
        <p:cxnSp>
          <p:nvCxnSpPr>
            <p:cNvPr id="9" name="Straight Connector 8">
              <a:extLst>
                <a:ext uri="{FF2B5EF4-FFF2-40B4-BE49-F238E27FC236}">
                  <a16:creationId xmlns:a16="http://schemas.microsoft.com/office/drawing/2014/main" xmlns="" id="{785E729B-B285-3640-AFBC-FF0AA76EA61A}"/>
                </a:ext>
              </a:extLst>
            </p:cNvPr>
            <p:cNvCxnSpPr>
              <a:cxnSpLocks/>
            </p:cNvCxnSpPr>
            <p:nvPr/>
          </p:nvCxnSpPr>
          <p:spPr>
            <a:xfrm flipV="1">
              <a:off x="18584964" y="1"/>
              <a:ext cx="0" cy="1371599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xmlns="" id="{C210183E-9BE7-D24A-9901-02A324A20E29}"/>
                </a:ext>
              </a:extLst>
            </p:cNvPr>
            <p:cNvSpPr/>
            <p:nvPr/>
          </p:nvSpPr>
          <p:spPr>
            <a:xfrm>
              <a:off x="16680909" y="4944533"/>
              <a:ext cx="3826934" cy="38269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xmlns="" id="{DEBCE81E-8D3B-A146-842C-C8FEABA06744}"/>
              </a:ext>
            </a:extLst>
          </p:cNvPr>
          <p:cNvGrpSpPr/>
          <p:nvPr/>
        </p:nvGrpSpPr>
        <p:grpSpPr>
          <a:xfrm>
            <a:off x="7540863" y="5559721"/>
            <a:ext cx="13015017" cy="2596557"/>
            <a:chOff x="8964450" y="6196280"/>
            <a:chExt cx="13015017" cy="2596557"/>
          </a:xfrm>
        </p:grpSpPr>
        <p:sp>
          <p:nvSpPr>
            <p:cNvPr id="29" name="TextBox 28">
              <a:extLst>
                <a:ext uri="{FF2B5EF4-FFF2-40B4-BE49-F238E27FC236}">
                  <a16:creationId xmlns:a16="http://schemas.microsoft.com/office/drawing/2014/main" xmlns="" id="{B8716634-F033-AD4F-B026-F25A60B14EB0}"/>
                </a:ext>
              </a:extLst>
            </p:cNvPr>
            <p:cNvSpPr txBox="1"/>
            <p:nvPr/>
          </p:nvSpPr>
          <p:spPr>
            <a:xfrm>
              <a:off x="8964450" y="6196280"/>
              <a:ext cx="12371550" cy="1323439"/>
            </a:xfrm>
            <a:prstGeom prst="rect">
              <a:avLst/>
            </a:prstGeom>
            <a:noFill/>
            <a:ln>
              <a:noFill/>
            </a:ln>
          </p:spPr>
          <p:txBody>
            <a:bodyPr wrap="square" rtlCol="0">
              <a:spAutoFit/>
            </a:bodyPr>
            <a:lstStyle/>
            <a:p>
              <a:r>
                <a:rPr lang="en-US" sz="8000" b="1" dirty="0">
                  <a:solidFill>
                    <a:schemeClr val="tx2"/>
                  </a:solidFill>
                  <a:latin typeface="Roboto" panose="02000000000000000000" pitchFamily="2" charset="0"/>
                  <a:ea typeface="Roboto" panose="02000000000000000000" pitchFamily="2" charset="0"/>
                  <a:cs typeface="Lato Black" panose="020F0502020204030203" pitchFamily="34" charset="0"/>
                </a:rPr>
                <a:t>Transaction Headline</a:t>
              </a:r>
            </a:p>
          </p:txBody>
        </p:sp>
        <p:sp>
          <p:nvSpPr>
            <p:cNvPr id="12" name="Subtitle 2">
              <a:extLst>
                <a:ext uri="{FF2B5EF4-FFF2-40B4-BE49-F238E27FC236}">
                  <a16:creationId xmlns:a16="http://schemas.microsoft.com/office/drawing/2014/main" xmlns="" id="{ED25F768-8AED-1F4D-AF10-BB751D1CBC06}"/>
                </a:ext>
              </a:extLst>
            </p:cNvPr>
            <p:cNvSpPr txBox="1">
              <a:spLocks/>
            </p:cNvSpPr>
            <p:nvPr/>
          </p:nvSpPr>
          <p:spPr>
            <a:xfrm>
              <a:off x="8964450" y="7519719"/>
              <a:ext cx="13015017"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grpSp>
      <p:sp>
        <p:nvSpPr>
          <p:cNvPr id="13" name="TextBox 12">
            <a:extLst>
              <a:ext uri="{FF2B5EF4-FFF2-40B4-BE49-F238E27FC236}">
                <a16:creationId xmlns:a16="http://schemas.microsoft.com/office/drawing/2014/main" xmlns="" id="{8635E9E3-ACB4-3C4C-A4CC-2FC02EC9A35A}"/>
              </a:ext>
            </a:extLst>
          </p:cNvPr>
          <p:cNvSpPr txBox="1"/>
          <p:nvPr/>
        </p:nvSpPr>
        <p:spPr>
          <a:xfrm>
            <a:off x="3055909" y="5657671"/>
            <a:ext cx="2580899" cy="2400657"/>
          </a:xfrm>
          <a:prstGeom prst="rect">
            <a:avLst/>
          </a:prstGeom>
          <a:noFill/>
          <a:ln>
            <a:noFill/>
          </a:ln>
        </p:spPr>
        <p:txBody>
          <a:bodyPr wrap="square" rtlCol="0">
            <a:spAutoFit/>
          </a:bodyPr>
          <a:lstStyle/>
          <a:p>
            <a:pPr algn="ctr"/>
            <a:r>
              <a:rPr lang="en-US" sz="15000" b="1" dirty="0">
                <a:solidFill>
                  <a:schemeClr val="bg1"/>
                </a:solidFill>
                <a:latin typeface="Roboto" panose="02000000000000000000" pitchFamily="2" charset="0"/>
                <a:ea typeface="Roboto" panose="02000000000000000000" pitchFamily="2" charset="0"/>
                <a:cs typeface="Lato Black" panose="020F0502020204030203" pitchFamily="34" charset="0"/>
              </a:rPr>
              <a:t>1</a:t>
            </a:r>
          </a:p>
        </p:txBody>
      </p:sp>
    </p:spTree>
    <p:extLst>
      <p:ext uri="{BB962C8B-B14F-4D97-AF65-F5344CB8AC3E}">
        <p14:creationId xmlns:p14="http://schemas.microsoft.com/office/powerpoint/2010/main" val="810246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A0B0B22-88B0-7B41-AC77-5007B1821EC7}"/>
              </a:ext>
            </a:extLst>
          </p:cNvPr>
          <p:cNvSpPr/>
          <p:nvPr/>
        </p:nvSpPr>
        <p:spPr>
          <a:xfrm>
            <a:off x="0" y="0"/>
            <a:ext cx="2437765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xmlns="" id="{12D629D0-FF35-A54E-B645-D7C5868AB1CE}"/>
              </a:ext>
            </a:extLst>
          </p:cNvPr>
          <p:cNvGrpSpPr/>
          <p:nvPr/>
        </p:nvGrpSpPr>
        <p:grpSpPr>
          <a:xfrm rot="5400000">
            <a:off x="10699813" y="-7846755"/>
            <a:ext cx="2978022" cy="24377652"/>
            <a:chOff x="3055909" y="-5330824"/>
            <a:chExt cx="2978022" cy="24377652"/>
          </a:xfrm>
        </p:grpSpPr>
        <p:cxnSp>
          <p:nvCxnSpPr>
            <p:cNvPr id="9" name="Straight Connector 8">
              <a:extLst>
                <a:ext uri="{FF2B5EF4-FFF2-40B4-BE49-F238E27FC236}">
                  <a16:creationId xmlns:a16="http://schemas.microsoft.com/office/drawing/2014/main" xmlns="" id="{785E729B-B285-3640-AFBC-FF0AA76EA61A}"/>
                </a:ext>
              </a:extLst>
            </p:cNvPr>
            <p:cNvCxnSpPr>
              <a:cxnSpLocks/>
            </p:cNvCxnSpPr>
            <p:nvPr/>
          </p:nvCxnSpPr>
          <p:spPr>
            <a:xfrm rot="16200000">
              <a:off x="-7851879" y="6858002"/>
              <a:ext cx="2437765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xmlns="" id="{8830AB11-11D6-B74D-90C7-6A99F1A38829}"/>
                </a:ext>
              </a:extLst>
            </p:cNvPr>
            <p:cNvGrpSpPr/>
            <p:nvPr/>
          </p:nvGrpSpPr>
          <p:grpSpPr>
            <a:xfrm>
              <a:off x="3055909" y="5540246"/>
              <a:ext cx="2978022" cy="2608204"/>
              <a:chOff x="3055909" y="5540246"/>
              <a:chExt cx="2978022" cy="2608204"/>
            </a:xfrm>
          </p:grpSpPr>
          <p:sp>
            <p:nvSpPr>
              <p:cNvPr id="11" name="Oval 10">
                <a:extLst>
                  <a:ext uri="{FF2B5EF4-FFF2-40B4-BE49-F238E27FC236}">
                    <a16:creationId xmlns:a16="http://schemas.microsoft.com/office/drawing/2014/main" xmlns="" id="{C210183E-9BE7-D24A-9901-02A324A20E29}"/>
                  </a:ext>
                </a:extLst>
              </p:cNvPr>
              <p:cNvSpPr/>
              <p:nvPr/>
            </p:nvSpPr>
            <p:spPr>
              <a:xfrm>
                <a:off x="3055909" y="5567550"/>
                <a:ext cx="2580900" cy="2580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xmlns="" id="{8635E9E3-ACB4-3C4C-A4CC-2FC02EC9A35A}"/>
                  </a:ext>
                </a:extLst>
              </p:cNvPr>
              <p:cNvSpPr txBox="1"/>
              <p:nvPr/>
            </p:nvSpPr>
            <p:spPr>
              <a:xfrm rot="16200000">
                <a:off x="3543153" y="5630367"/>
                <a:ext cx="2580899" cy="2400657"/>
              </a:xfrm>
              <a:prstGeom prst="rect">
                <a:avLst/>
              </a:prstGeom>
              <a:noFill/>
              <a:ln>
                <a:noFill/>
              </a:ln>
            </p:spPr>
            <p:txBody>
              <a:bodyPr wrap="square" rtlCol="0">
                <a:spAutoFit/>
              </a:bodyPr>
              <a:lstStyle/>
              <a:p>
                <a:pPr algn="ctr"/>
                <a:r>
                  <a:rPr lang="en-US" sz="15000" b="1" dirty="0">
                    <a:solidFill>
                      <a:schemeClr val="bg1"/>
                    </a:solidFill>
                    <a:latin typeface="Roboto" panose="02000000000000000000" pitchFamily="2" charset="0"/>
                    <a:ea typeface="Roboto" panose="02000000000000000000" pitchFamily="2" charset="0"/>
                    <a:cs typeface="Lato Black" panose="020F0502020204030203" pitchFamily="34" charset="0"/>
                  </a:rPr>
                  <a:t>“</a:t>
                </a:r>
              </a:p>
            </p:txBody>
          </p:sp>
        </p:grpSp>
      </p:grpSp>
      <p:sp>
        <p:nvSpPr>
          <p:cNvPr id="10" name="TextBox 9">
            <a:extLst>
              <a:ext uri="{FF2B5EF4-FFF2-40B4-BE49-F238E27FC236}">
                <a16:creationId xmlns:a16="http://schemas.microsoft.com/office/drawing/2014/main" xmlns="" id="{AF26677A-1033-2D4A-B79E-3BC5D7A5FCBE}"/>
              </a:ext>
            </a:extLst>
          </p:cNvPr>
          <p:cNvSpPr txBox="1"/>
          <p:nvPr/>
        </p:nvSpPr>
        <p:spPr>
          <a:xfrm>
            <a:off x="2349500" y="6137633"/>
            <a:ext cx="19733260" cy="3785652"/>
          </a:xfrm>
          <a:prstGeom prst="rect">
            <a:avLst/>
          </a:prstGeom>
          <a:noFill/>
        </p:spPr>
        <p:txBody>
          <a:bodyPr wrap="square" rtlCol="0">
            <a:spAutoFit/>
          </a:bodyPr>
          <a:lstStyle/>
          <a:p>
            <a:pPr algn="ctr"/>
            <a:r>
              <a:rPr lang="en-US" sz="8000" b="1" dirty="0">
                <a:solidFill>
                  <a:schemeClr val="bg1"/>
                </a:solidFill>
                <a:latin typeface="Roboto Light" panose="02000000000000000000" pitchFamily="2" charset="0"/>
                <a:ea typeface="Roboto Light" panose="02000000000000000000" pitchFamily="2" charset="0"/>
                <a:cs typeface="Lato" charset="0"/>
              </a:rPr>
              <a:t>Successful people do what unsuccessful people are not willing to do. Don't wish it were easier; wish you were better.</a:t>
            </a:r>
          </a:p>
        </p:txBody>
      </p:sp>
    </p:spTree>
    <p:extLst>
      <p:ext uri="{BB962C8B-B14F-4D97-AF65-F5344CB8AC3E}">
        <p14:creationId xmlns:p14="http://schemas.microsoft.com/office/powerpoint/2010/main" val="2882637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xmlns="" id="{B2475535-2981-EF49-9251-26B03F4895C8}"/>
              </a:ext>
            </a:extLst>
          </p:cNvPr>
          <p:cNvSpPr txBox="1">
            <a:spLocks/>
          </p:cNvSpPr>
          <p:nvPr/>
        </p:nvSpPr>
        <p:spPr>
          <a:xfrm>
            <a:off x="3638224" y="4637226"/>
            <a:ext cx="16467681" cy="475407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 </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nvGrpSpPr>
          <p:cNvPr id="18" name="Group 17">
            <a:extLst>
              <a:ext uri="{FF2B5EF4-FFF2-40B4-BE49-F238E27FC236}">
                <a16:creationId xmlns:a16="http://schemas.microsoft.com/office/drawing/2014/main" xmlns="" id="{B6D80B3A-AFC4-0B46-AE6D-4A3751084938}"/>
              </a:ext>
            </a:extLst>
          </p:cNvPr>
          <p:cNvGrpSpPr/>
          <p:nvPr/>
        </p:nvGrpSpPr>
        <p:grpSpPr>
          <a:xfrm>
            <a:off x="3638224" y="10823511"/>
            <a:ext cx="16467681" cy="1354217"/>
            <a:chOff x="8243447" y="10156965"/>
            <a:chExt cx="16467681" cy="1354217"/>
          </a:xfrm>
        </p:grpSpPr>
        <p:sp>
          <p:nvSpPr>
            <p:cNvPr id="19" name="Rectangle 18">
              <a:extLst>
                <a:ext uri="{FF2B5EF4-FFF2-40B4-BE49-F238E27FC236}">
                  <a16:creationId xmlns:a16="http://schemas.microsoft.com/office/drawing/2014/main" xmlns="" id="{6ABCD571-0EAE-0640-9A7E-CA65273A2C47}"/>
                </a:ext>
              </a:extLst>
            </p:cNvPr>
            <p:cNvSpPr/>
            <p:nvPr/>
          </p:nvSpPr>
          <p:spPr>
            <a:xfrm>
              <a:off x="8243447" y="10156965"/>
              <a:ext cx="15479981"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To be successful, marketers should understand the life cycle of a product. </a:t>
              </a:r>
            </a:p>
          </p:txBody>
        </p:sp>
        <p:sp>
          <p:nvSpPr>
            <p:cNvPr id="21" name="Rectangle 20">
              <a:extLst>
                <a:ext uri="{FF2B5EF4-FFF2-40B4-BE49-F238E27FC236}">
                  <a16:creationId xmlns:a16="http://schemas.microsoft.com/office/drawing/2014/main" xmlns="" id="{F94BFEF7-7AD0-594B-80F0-5199607B1D0F}"/>
                </a:ext>
              </a:extLst>
            </p:cNvPr>
            <p:cNvSpPr/>
            <p:nvPr/>
          </p:nvSpPr>
          <p:spPr>
            <a:xfrm>
              <a:off x="8269755" y="10987962"/>
              <a:ext cx="16441373" cy="523220"/>
            </a:xfrm>
            <a:prstGeom prst="rect">
              <a:avLst/>
            </a:prstGeom>
          </p:spPr>
          <p:txBody>
            <a:bodyPr wrap="square">
              <a:spAutoFit/>
            </a:bodyPr>
            <a:lstStyle/>
            <a:p>
              <a:r>
                <a:rPr lang="en-US" sz="2800" dirty="0">
                  <a:latin typeface="Roboto Light" panose="02000000000000000000" pitchFamily="2" charset="0"/>
                  <a:ea typeface="Roboto Light" panose="02000000000000000000" pitchFamily="2" charset="0"/>
                  <a:cs typeface="Lato" charset="0"/>
                </a:rPr>
                <a:t>And business executives should have a plan for dealing with products at every stage of their life cycles. </a:t>
              </a:r>
            </a:p>
          </p:txBody>
        </p:sp>
      </p:grpSp>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This Is Your Presentation Title</a:t>
            </a:r>
          </a:p>
        </p:txBody>
      </p:sp>
      <p:grpSp>
        <p:nvGrpSpPr>
          <p:cNvPr id="11" name="Group 10">
            <a:extLst>
              <a:ext uri="{FF2B5EF4-FFF2-40B4-BE49-F238E27FC236}">
                <a16:creationId xmlns:a16="http://schemas.microsoft.com/office/drawing/2014/main" xmlns="" id="{05F89471-E9B7-E443-A669-2325A51A00E7}"/>
              </a:ext>
            </a:extLst>
          </p:cNvPr>
          <p:cNvGrpSpPr/>
          <p:nvPr/>
        </p:nvGrpSpPr>
        <p:grpSpPr>
          <a:xfrm rot="10800000">
            <a:off x="2317032" y="0"/>
            <a:ext cx="612780" cy="2967135"/>
            <a:chOff x="4612363" y="7199314"/>
            <a:chExt cx="612780" cy="2967135"/>
          </a:xfrm>
        </p:grpSpPr>
        <p:sp>
          <p:nvSpPr>
            <p:cNvPr id="13" name="Oval 12">
              <a:extLst>
                <a:ext uri="{FF2B5EF4-FFF2-40B4-BE49-F238E27FC236}">
                  <a16:creationId xmlns:a16="http://schemas.microsoft.com/office/drawing/2014/main" xmlns="" id="{37FA93FF-A5F1-8746-B4A8-DE3A1B81D144}"/>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95633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xmlns="" id="{B8716634-F033-AD4F-B026-F25A60B14EB0}"/>
              </a:ext>
            </a:extLst>
          </p:cNvPr>
          <p:cNvSpPr txBox="1"/>
          <p:nvPr/>
        </p:nvSpPr>
        <p:spPr>
          <a:xfrm>
            <a:off x="3638224" y="5284005"/>
            <a:ext cx="10300197" cy="1323439"/>
          </a:xfrm>
          <a:prstGeom prst="rect">
            <a:avLst/>
          </a:prstGeom>
          <a:noFill/>
          <a:ln>
            <a:noFill/>
          </a:ln>
        </p:spPr>
        <p:txBody>
          <a:bodyPr wrap="square" rtlCol="0">
            <a:spAutoFit/>
          </a:bodyPr>
          <a:lstStyle/>
          <a:p>
            <a:r>
              <a:rPr lang="en-US" sz="8000" b="1" dirty="0">
                <a:solidFill>
                  <a:schemeClr val="tx2"/>
                </a:solidFill>
                <a:latin typeface="Roboto" panose="02000000000000000000" pitchFamily="2" charset="0"/>
                <a:ea typeface="Roboto" panose="02000000000000000000" pitchFamily="2" charset="0"/>
                <a:cs typeface="Lato Black" panose="020F0502020204030203" pitchFamily="34" charset="0"/>
              </a:rPr>
              <a:t>Section Break</a:t>
            </a:r>
          </a:p>
        </p:txBody>
      </p:sp>
      <p:sp>
        <p:nvSpPr>
          <p:cNvPr id="12" name="Subtitle 2">
            <a:extLst>
              <a:ext uri="{FF2B5EF4-FFF2-40B4-BE49-F238E27FC236}">
                <a16:creationId xmlns:a16="http://schemas.microsoft.com/office/drawing/2014/main" xmlns="" id="{ED25F768-8AED-1F4D-AF10-BB751D1CBC06}"/>
              </a:ext>
            </a:extLst>
          </p:cNvPr>
          <p:cNvSpPr txBox="1">
            <a:spLocks/>
          </p:cNvSpPr>
          <p:nvPr/>
        </p:nvSpPr>
        <p:spPr>
          <a:xfrm>
            <a:off x="3638225" y="6607444"/>
            <a:ext cx="10300197"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cxnSp>
        <p:nvCxnSpPr>
          <p:cNvPr id="16" name="Straight Connector 15">
            <a:extLst>
              <a:ext uri="{FF2B5EF4-FFF2-40B4-BE49-F238E27FC236}">
                <a16:creationId xmlns:a16="http://schemas.microsoft.com/office/drawing/2014/main" xmlns="" id="{6F840F09-9521-1E43-A4C6-F4158363E2C8}"/>
              </a:ext>
            </a:extLst>
          </p:cNvPr>
          <p:cNvCxnSpPr>
            <a:cxnSpLocks/>
          </p:cNvCxnSpPr>
          <p:nvPr/>
        </p:nvCxnSpPr>
        <p:spPr>
          <a:xfrm flipV="1">
            <a:off x="18215413" y="1"/>
            <a:ext cx="0" cy="1371599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xmlns="" id="{DECF1DFC-8A3F-6645-8CFE-2843782DA094}"/>
              </a:ext>
            </a:extLst>
          </p:cNvPr>
          <p:cNvSpPr/>
          <p:nvPr/>
        </p:nvSpPr>
        <p:spPr>
          <a:xfrm>
            <a:off x="15710225" y="4343400"/>
            <a:ext cx="5029200" cy="5029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hape 2944">
            <a:extLst>
              <a:ext uri="{FF2B5EF4-FFF2-40B4-BE49-F238E27FC236}">
                <a16:creationId xmlns:a16="http://schemas.microsoft.com/office/drawing/2014/main" xmlns="" id="{5A5EDE2F-2569-E047-9F79-15E94D1F0861}"/>
              </a:ext>
            </a:extLst>
          </p:cNvPr>
          <p:cNvSpPr/>
          <p:nvPr/>
        </p:nvSpPr>
        <p:spPr>
          <a:xfrm>
            <a:off x="17357306" y="5990481"/>
            <a:ext cx="1735038" cy="173503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38090" tIns="38090" rIns="38090" bIns="38090" anchor="ctr"/>
          <a:lstStyle/>
          <a:p>
            <a:pP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148174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Also Split Your Content</a:t>
            </a:r>
          </a:p>
        </p:txBody>
      </p:sp>
      <p:grpSp>
        <p:nvGrpSpPr>
          <p:cNvPr id="11" name="Group 10">
            <a:extLst>
              <a:ext uri="{FF2B5EF4-FFF2-40B4-BE49-F238E27FC236}">
                <a16:creationId xmlns:a16="http://schemas.microsoft.com/office/drawing/2014/main" xmlns="" id="{05F89471-E9B7-E443-A669-2325A51A00E7}"/>
              </a:ext>
            </a:extLst>
          </p:cNvPr>
          <p:cNvGrpSpPr/>
          <p:nvPr/>
        </p:nvGrpSpPr>
        <p:grpSpPr>
          <a:xfrm rot="10800000">
            <a:off x="2317032" y="0"/>
            <a:ext cx="612780" cy="2967135"/>
            <a:chOff x="4612363" y="7199314"/>
            <a:chExt cx="612780" cy="2967135"/>
          </a:xfrm>
        </p:grpSpPr>
        <p:sp>
          <p:nvSpPr>
            <p:cNvPr id="13" name="Oval 12">
              <a:extLst>
                <a:ext uri="{FF2B5EF4-FFF2-40B4-BE49-F238E27FC236}">
                  <a16:creationId xmlns:a16="http://schemas.microsoft.com/office/drawing/2014/main" xmlns="" id="{37FA93FF-A5F1-8746-B4A8-DE3A1B81D144}"/>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5" name="Subtitle 2">
            <a:extLst>
              <a:ext uri="{FF2B5EF4-FFF2-40B4-BE49-F238E27FC236}">
                <a16:creationId xmlns:a16="http://schemas.microsoft.com/office/drawing/2014/main" xmlns="" id="{EF2EF002-804C-0B46-95DD-80FB1E3666D0}"/>
              </a:ext>
            </a:extLst>
          </p:cNvPr>
          <p:cNvSpPr txBox="1">
            <a:spLocks/>
          </p:cNvSpPr>
          <p:nvPr/>
        </p:nvSpPr>
        <p:spPr>
          <a:xfrm>
            <a:off x="3638225" y="5217884"/>
            <a:ext cx="8041884" cy="678744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 Seasonal discounts, and prices used by competitors. Marketers must link the price to the real and perceived value of the product, but they also must take into account supply costs, seasonal discounts, and prices used by competitors.</a:t>
            </a:r>
          </a:p>
        </p:txBody>
      </p:sp>
      <p:sp>
        <p:nvSpPr>
          <p:cNvPr id="17" name="Rectangle 16">
            <a:extLst>
              <a:ext uri="{FF2B5EF4-FFF2-40B4-BE49-F238E27FC236}">
                <a16:creationId xmlns:a16="http://schemas.microsoft.com/office/drawing/2014/main" xmlns="" id="{82BD11FA-7CCB-DB43-BDAB-48E02556EA3C}"/>
              </a:ext>
            </a:extLst>
          </p:cNvPr>
          <p:cNvSpPr/>
          <p:nvPr/>
        </p:nvSpPr>
        <p:spPr>
          <a:xfrm>
            <a:off x="3768853"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nvGrpSpPr>
          <p:cNvPr id="2" name="Group 1">
            <a:extLst>
              <a:ext uri="{FF2B5EF4-FFF2-40B4-BE49-F238E27FC236}">
                <a16:creationId xmlns:a16="http://schemas.microsoft.com/office/drawing/2014/main" xmlns="" id="{0EA13029-0CB5-4A48-99A4-2243C6B32A7D}"/>
              </a:ext>
            </a:extLst>
          </p:cNvPr>
          <p:cNvGrpSpPr/>
          <p:nvPr/>
        </p:nvGrpSpPr>
        <p:grpSpPr>
          <a:xfrm>
            <a:off x="12697541" y="4571553"/>
            <a:ext cx="8041884" cy="7433779"/>
            <a:chOff x="12566913" y="4571553"/>
            <a:chExt cx="8041884" cy="7433779"/>
          </a:xfrm>
        </p:grpSpPr>
        <p:sp>
          <p:nvSpPr>
            <p:cNvPr id="16" name="Subtitle 2">
              <a:extLst>
                <a:ext uri="{FF2B5EF4-FFF2-40B4-BE49-F238E27FC236}">
                  <a16:creationId xmlns:a16="http://schemas.microsoft.com/office/drawing/2014/main" xmlns="" id="{24B51FA8-28EE-AA4A-9638-0BBA271C78BA}"/>
                </a:ext>
              </a:extLst>
            </p:cNvPr>
            <p:cNvSpPr txBox="1">
              <a:spLocks/>
            </p:cNvSpPr>
            <p:nvPr/>
          </p:nvSpPr>
          <p:spPr>
            <a:xfrm>
              <a:off x="12566913" y="5217884"/>
              <a:ext cx="8041884" cy="678744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 Seasonal discounts, and prices used by competitors. Marketers must link the price to the real and perceived value of the product, but they also must take into account supply costs, seasonal discounts, and prices used by competitors.</a:t>
              </a:r>
            </a:p>
          </p:txBody>
        </p:sp>
        <p:sp>
          <p:nvSpPr>
            <p:cNvPr id="20" name="Rectangle 19">
              <a:extLst>
                <a:ext uri="{FF2B5EF4-FFF2-40B4-BE49-F238E27FC236}">
                  <a16:creationId xmlns:a16="http://schemas.microsoft.com/office/drawing/2014/main" xmlns="" id="{C4AE112C-D9B8-B248-85F9-3EE3572CB210}"/>
                </a:ext>
              </a:extLst>
            </p:cNvPr>
            <p:cNvSpPr/>
            <p:nvPr/>
          </p:nvSpPr>
          <p:spPr>
            <a:xfrm>
              <a:off x="12685840"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Tree>
    <p:extLst>
      <p:ext uri="{BB962C8B-B14F-4D97-AF65-F5344CB8AC3E}">
        <p14:creationId xmlns:p14="http://schemas.microsoft.com/office/powerpoint/2010/main" val="1726853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3B88A15C-B575-644D-8CA4-7C0C74BC05FA}"/>
              </a:ext>
            </a:extLst>
          </p:cNvPr>
          <p:cNvSpPr txBox="1"/>
          <p:nvPr/>
        </p:nvSpPr>
        <p:spPr>
          <a:xfrm>
            <a:off x="3638224" y="2097015"/>
            <a:ext cx="13095294"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In Two Or Three Columns</a:t>
            </a:r>
          </a:p>
        </p:txBody>
      </p:sp>
      <p:grpSp>
        <p:nvGrpSpPr>
          <p:cNvPr id="11" name="Group 10">
            <a:extLst>
              <a:ext uri="{FF2B5EF4-FFF2-40B4-BE49-F238E27FC236}">
                <a16:creationId xmlns:a16="http://schemas.microsoft.com/office/drawing/2014/main" xmlns="" id="{05F89471-E9B7-E443-A669-2325A51A00E7}"/>
              </a:ext>
            </a:extLst>
          </p:cNvPr>
          <p:cNvGrpSpPr/>
          <p:nvPr/>
        </p:nvGrpSpPr>
        <p:grpSpPr>
          <a:xfrm rot="10800000">
            <a:off x="2317032" y="0"/>
            <a:ext cx="612780" cy="2967135"/>
            <a:chOff x="4612363" y="7199314"/>
            <a:chExt cx="612780" cy="2967135"/>
          </a:xfrm>
        </p:grpSpPr>
        <p:sp>
          <p:nvSpPr>
            <p:cNvPr id="13" name="Oval 12">
              <a:extLst>
                <a:ext uri="{FF2B5EF4-FFF2-40B4-BE49-F238E27FC236}">
                  <a16:creationId xmlns:a16="http://schemas.microsoft.com/office/drawing/2014/main" xmlns="" id="{37FA93FF-A5F1-8746-B4A8-DE3A1B81D144}"/>
                </a:ext>
              </a:extLst>
            </p:cNvPr>
            <p:cNvSpPr/>
            <p:nvPr/>
          </p:nvSpPr>
          <p:spPr>
            <a:xfrm>
              <a:off x="4612363" y="7199314"/>
              <a:ext cx="612780" cy="6127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07FA03D4-2FF9-3C4C-B73D-1D4F2FDE26B9}"/>
                </a:ext>
              </a:extLst>
            </p:cNvPr>
            <p:cNvCxnSpPr>
              <a:cxnSpLocks/>
            </p:cNvCxnSpPr>
            <p:nvPr/>
          </p:nvCxnSpPr>
          <p:spPr>
            <a:xfrm rot="10800000" flipV="1">
              <a:off x="4907902" y="7505704"/>
              <a:ext cx="0" cy="26607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xmlns="" id="{93B113FD-0182-D147-A53B-0F35B9ACF087}"/>
              </a:ext>
            </a:extLst>
          </p:cNvPr>
          <p:cNvGrpSpPr/>
          <p:nvPr/>
        </p:nvGrpSpPr>
        <p:grpSpPr>
          <a:xfrm>
            <a:off x="3638224" y="4698111"/>
            <a:ext cx="5349298" cy="6332530"/>
            <a:chOff x="3337609" y="4698111"/>
            <a:chExt cx="5349298" cy="6332530"/>
          </a:xfrm>
        </p:grpSpPr>
        <p:sp>
          <p:nvSpPr>
            <p:cNvPr id="18" name="Subtitle 2">
              <a:extLst>
                <a:ext uri="{FF2B5EF4-FFF2-40B4-BE49-F238E27FC236}">
                  <a16:creationId xmlns:a16="http://schemas.microsoft.com/office/drawing/2014/main" xmlns="" id="{B4B101EA-140F-6E4E-9094-F5B68EE55355}"/>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19" name="Rectangle 18">
              <a:extLst>
                <a:ext uri="{FF2B5EF4-FFF2-40B4-BE49-F238E27FC236}">
                  <a16:creationId xmlns:a16="http://schemas.microsoft.com/office/drawing/2014/main" xmlns="" id="{C9C23CF7-CAB7-3645-AB08-4237FDE737B5}"/>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21" name="Group 20">
            <a:extLst>
              <a:ext uri="{FF2B5EF4-FFF2-40B4-BE49-F238E27FC236}">
                <a16:creationId xmlns:a16="http://schemas.microsoft.com/office/drawing/2014/main" xmlns="" id="{F4F5D89E-F9AC-F046-902A-864C3B2DE475}"/>
              </a:ext>
            </a:extLst>
          </p:cNvPr>
          <p:cNvGrpSpPr/>
          <p:nvPr/>
        </p:nvGrpSpPr>
        <p:grpSpPr>
          <a:xfrm>
            <a:off x="9814791" y="4698111"/>
            <a:ext cx="5349298" cy="6332530"/>
            <a:chOff x="3337609" y="4698111"/>
            <a:chExt cx="5349298" cy="6332530"/>
          </a:xfrm>
        </p:grpSpPr>
        <p:sp>
          <p:nvSpPr>
            <p:cNvPr id="22" name="Subtitle 2">
              <a:extLst>
                <a:ext uri="{FF2B5EF4-FFF2-40B4-BE49-F238E27FC236}">
                  <a16:creationId xmlns:a16="http://schemas.microsoft.com/office/drawing/2014/main" xmlns="" id="{903D6E2A-1D63-4A49-87BD-161F4A1D0EA6}"/>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23" name="Rectangle 22">
              <a:extLst>
                <a:ext uri="{FF2B5EF4-FFF2-40B4-BE49-F238E27FC236}">
                  <a16:creationId xmlns:a16="http://schemas.microsoft.com/office/drawing/2014/main" xmlns="" id="{B7892618-C542-B845-93C7-5FBB372EB0DF}"/>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grpSp>
        <p:nvGrpSpPr>
          <p:cNvPr id="24" name="Group 23">
            <a:extLst>
              <a:ext uri="{FF2B5EF4-FFF2-40B4-BE49-F238E27FC236}">
                <a16:creationId xmlns:a16="http://schemas.microsoft.com/office/drawing/2014/main" xmlns="" id="{A39001B4-04F6-C442-9A00-9E9F04F54ADA}"/>
              </a:ext>
            </a:extLst>
          </p:cNvPr>
          <p:cNvGrpSpPr/>
          <p:nvPr/>
        </p:nvGrpSpPr>
        <p:grpSpPr>
          <a:xfrm>
            <a:off x="16105657" y="4698111"/>
            <a:ext cx="5349298" cy="6332530"/>
            <a:chOff x="3337609" y="4698111"/>
            <a:chExt cx="5349298" cy="6332530"/>
          </a:xfrm>
        </p:grpSpPr>
        <p:sp>
          <p:nvSpPr>
            <p:cNvPr id="25" name="Subtitle 2">
              <a:extLst>
                <a:ext uri="{FF2B5EF4-FFF2-40B4-BE49-F238E27FC236}">
                  <a16:creationId xmlns:a16="http://schemas.microsoft.com/office/drawing/2014/main" xmlns="" id="{42B8460F-AA26-0A4A-A689-E14188E235E8}"/>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26" name="Rectangle 25">
              <a:extLst>
                <a:ext uri="{FF2B5EF4-FFF2-40B4-BE49-F238E27FC236}">
                  <a16:creationId xmlns:a16="http://schemas.microsoft.com/office/drawing/2014/main" xmlns="" id="{EA5D4156-28A5-454B-AC96-77CC4CB0862D}"/>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Three</a:t>
              </a:r>
            </a:p>
          </p:txBody>
        </p:sp>
      </p:grpSp>
    </p:spTree>
    <p:extLst>
      <p:ext uri="{BB962C8B-B14F-4D97-AF65-F5344CB8AC3E}">
        <p14:creationId xmlns:p14="http://schemas.microsoft.com/office/powerpoint/2010/main" val="3526291600"/>
      </p:ext>
    </p:extLst>
  </p:cSld>
  <p:clrMapOvr>
    <a:masterClrMapping/>
  </p:clrMapOvr>
</p:sld>
</file>

<file path=ppt/theme/theme1.xml><?xml version="1.0" encoding="utf-8"?>
<a:theme xmlns:a="http://schemas.openxmlformats.org/drawingml/2006/main" name="Office Theme">
  <a:themeElements>
    <a:clrScheme name="Custom 199">
      <a:dk1>
        <a:srgbClr val="999999"/>
      </a:dk1>
      <a:lt1>
        <a:srgbClr val="FFFFFF"/>
      </a:lt1>
      <a:dk2>
        <a:srgbClr val="2A3340"/>
      </a:dk2>
      <a:lt2>
        <a:srgbClr val="FFFFFF"/>
      </a:lt2>
      <a:accent1>
        <a:srgbClr val="28A085"/>
      </a:accent1>
      <a:accent2>
        <a:srgbClr val="9CBA61"/>
      </a:accent2>
      <a:accent3>
        <a:srgbClr val="F09A37"/>
      </a:accent3>
      <a:accent4>
        <a:srgbClr val="BB3A34"/>
      </a:accent4>
      <a:accent5>
        <a:srgbClr val="455468"/>
      </a:accent5>
      <a:accent6>
        <a:srgbClr val="6D6F6B"/>
      </a:accent6>
      <a:hlink>
        <a:srgbClr val="F6F7F6"/>
      </a:hlink>
      <a:folHlink>
        <a:srgbClr val="FFC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34435</TotalTime>
  <Words>1262</Words>
  <Application>Microsoft Macintosh PowerPoint</Application>
  <PresentationFormat>Custom</PresentationFormat>
  <Paragraphs>113</Paragraphs>
  <Slides>23</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23</vt:i4>
      </vt:variant>
    </vt:vector>
  </HeadingPairs>
  <TitlesOfParts>
    <vt:vector size="36" baseType="lpstr">
      <vt:lpstr>Arial Unicode MS</vt:lpstr>
      <vt:lpstr>Calibri</vt:lpstr>
      <vt:lpstr>Calibri Light</vt:lpstr>
      <vt:lpstr>Gill Sans</vt:lpstr>
      <vt:lpstr>Lato</vt:lpstr>
      <vt:lpstr>Lato Black</vt:lpstr>
      <vt:lpstr>Lato Light</vt:lpstr>
      <vt:lpstr>Lato Regular</vt:lpstr>
      <vt:lpstr>Open Sans Light</vt:lpstr>
      <vt:lpstr>Roboto</vt:lpstr>
      <vt:lpstr>Roboto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Presentations</dc:title>
  <dc:subject/>
  <dc:creator/>
  <cp:keywords/>
  <dc:description/>
  <cp:lastModifiedBy>Microsoft Office User</cp:lastModifiedBy>
  <cp:revision>8191</cp:revision>
  <dcterms:created xsi:type="dcterms:W3CDTF">2014-11-12T21:47:38Z</dcterms:created>
  <dcterms:modified xsi:type="dcterms:W3CDTF">2019-02-08T06:22:16Z</dcterms:modified>
  <cp:category/>
</cp:coreProperties>
</file>